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5" r:id="rId4"/>
    <p:sldId id="272" r:id="rId5"/>
    <p:sldId id="273" r:id="rId6"/>
    <p:sldId id="274" r:id="rId7"/>
    <p:sldId id="257" r:id="rId8"/>
    <p:sldId id="258" r:id="rId9"/>
    <p:sldId id="260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FDC17-2D87-4B47-A329-A62B8111A74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5002CC-6C58-4CAF-B0DC-CD2B86343A41}">
      <dgm:prSet/>
      <dgm:spPr/>
      <dgm:t>
        <a:bodyPr/>
        <a:lstStyle/>
        <a:p>
          <a:pPr rtl="0"/>
          <a:r>
            <a:rPr lang="en-US" dirty="0" smtClean="0"/>
            <a:t>Reason 1:  Money!!!</a:t>
          </a:r>
          <a:endParaRPr lang="en-US" dirty="0"/>
        </a:p>
      </dgm:t>
    </dgm:pt>
    <dgm:pt modelId="{7EEC4174-51F3-487C-9140-F46203C3C573}" type="parTrans" cxnId="{C2D8157E-B1E0-4279-B83A-EDF2FA9853F4}">
      <dgm:prSet/>
      <dgm:spPr/>
      <dgm:t>
        <a:bodyPr/>
        <a:lstStyle/>
        <a:p>
          <a:endParaRPr lang="en-US"/>
        </a:p>
      </dgm:t>
    </dgm:pt>
    <dgm:pt modelId="{6BE27112-E32D-4AC6-ADC6-147D63B4CAA7}" type="sibTrans" cxnId="{C2D8157E-B1E0-4279-B83A-EDF2FA9853F4}">
      <dgm:prSet/>
      <dgm:spPr/>
      <dgm:t>
        <a:bodyPr/>
        <a:lstStyle/>
        <a:p>
          <a:endParaRPr lang="en-US"/>
        </a:p>
      </dgm:t>
    </dgm:pt>
    <dgm:pt modelId="{18D66D2E-7564-4C26-921D-F959089219D4}">
      <dgm:prSet/>
      <dgm:spPr/>
      <dgm:t>
        <a:bodyPr/>
        <a:lstStyle/>
        <a:p>
          <a:pPr rtl="0"/>
          <a:r>
            <a:rPr lang="en-US" dirty="0" smtClean="0"/>
            <a:t>Gold, lumber and trade motivated people</a:t>
          </a:r>
          <a:endParaRPr lang="en-US" dirty="0"/>
        </a:p>
      </dgm:t>
    </dgm:pt>
    <dgm:pt modelId="{CE1724E2-9279-47E4-9838-4085AFE70186}" type="parTrans" cxnId="{4487B585-7F0A-4153-B293-00E735ABCC5B}">
      <dgm:prSet/>
      <dgm:spPr/>
      <dgm:t>
        <a:bodyPr/>
        <a:lstStyle/>
        <a:p>
          <a:endParaRPr lang="en-US"/>
        </a:p>
      </dgm:t>
    </dgm:pt>
    <dgm:pt modelId="{731D6FB4-E8CC-44FB-9093-42FF29736F82}" type="sibTrans" cxnId="{4487B585-7F0A-4153-B293-00E735ABCC5B}">
      <dgm:prSet/>
      <dgm:spPr/>
      <dgm:t>
        <a:bodyPr/>
        <a:lstStyle/>
        <a:p>
          <a:endParaRPr lang="en-US"/>
        </a:p>
      </dgm:t>
    </dgm:pt>
    <dgm:pt modelId="{9855F4C7-C3A0-4A0E-B7EE-53D1EF4472D8}">
      <dgm:prSet/>
      <dgm:spPr/>
      <dgm:t>
        <a:bodyPr/>
        <a:lstStyle/>
        <a:p>
          <a:pPr rtl="0"/>
          <a:r>
            <a:rPr lang="en-US" dirty="0" smtClean="0"/>
            <a:t>Most Middle and Southern colonies were formed for  money</a:t>
          </a:r>
          <a:endParaRPr lang="en-US" dirty="0"/>
        </a:p>
      </dgm:t>
    </dgm:pt>
    <dgm:pt modelId="{3E475826-73F3-4B0D-9193-C1D59F1CABEF}" type="parTrans" cxnId="{AA312547-4011-4826-A240-5498888A4D72}">
      <dgm:prSet/>
      <dgm:spPr/>
      <dgm:t>
        <a:bodyPr/>
        <a:lstStyle/>
        <a:p>
          <a:endParaRPr lang="en-US"/>
        </a:p>
      </dgm:t>
    </dgm:pt>
    <dgm:pt modelId="{2C98FDDA-99EF-4391-B318-3F24BA8C19B7}" type="sibTrans" cxnId="{AA312547-4011-4826-A240-5498888A4D72}">
      <dgm:prSet/>
      <dgm:spPr/>
      <dgm:t>
        <a:bodyPr/>
        <a:lstStyle/>
        <a:p>
          <a:endParaRPr lang="en-US"/>
        </a:p>
      </dgm:t>
    </dgm:pt>
    <dgm:pt modelId="{E67B2A1D-4ED5-4E3C-BA70-A56E4D94694D}">
      <dgm:prSet/>
      <dgm:spPr/>
      <dgm:t>
        <a:bodyPr/>
        <a:lstStyle/>
        <a:p>
          <a:pPr rtl="0"/>
          <a:r>
            <a:rPr lang="en-US" dirty="0" smtClean="0"/>
            <a:t>All failed until they learned to sustain themselves – how did they do this?</a:t>
          </a:r>
          <a:endParaRPr lang="en-US" dirty="0"/>
        </a:p>
      </dgm:t>
    </dgm:pt>
    <dgm:pt modelId="{8EEC5E26-12D3-45CF-9D65-91E960D79F93}" type="parTrans" cxnId="{D013877F-B301-46FA-8563-E5EF45E27F33}">
      <dgm:prSet/>
      <dgm:spPr/>
      <dgm:t>
        <a:bodyPr/>
        <a:lstStyle/>
        <a:p>
          <a:endParaRPr lang="en-US"/>
        </a:p>
      </dgm:t>
    </dgm:pt>
    <dgm:pt modelId="{05CD1541-5330-42C6-8F8D-F87375D58E54}" type="sibTrans" cxnId="{D013877F-B301-46FA-8563-E5EF45E27F33}">
      <dgm:prSet/>
      <dgm:spPr/>
      <dgm:t>
        <a:bodyPr/>
        <a:lstStyle/>
        <a:p>
          <a:endParaRPr lang="en-US"/>
        </a:p>
      </dgm:t>
    </dgm:pt>
    <dgm:pt modelId="{E12FFEF0-0BED-4299-9536-C69402F18421}" type="pres">
      <dgm:prSet presAssocID="{F49FDC17-2D87-4B47-A329-A62B8111A74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831647C-2C09-4AF2-AD8B-1652452CB8BC}" type="pres">
      <dgm:prSet presAssocID="{F49FDC17-2D87-4B47-A329-A62B8111A749}" presName="pyramid" presStyleLbl="node1" presStyleIdx="0" presStyleCnt="1"/>
      <dgm:spPr/>
    </dgm:pt>
    <dgm:pt modelId="{D85F7AA6-B9C0-42F7-A0E5-121FB6A566C6}" type="pres">
      <dgm:prSet presAssocID="{F49FDC17-2D87-4B47-A329-A62B8111A749}" presName="theList" presStyleCnt="0"/>
      <dgm:spPr/>
    </dgm:pt>
    <dgm:pt modelId="{BFA9BC33-4AED-416F-92BA-C0B53DDC30D6}" type="pres">
      <dgm:prSet presAssocID="{3E5002CC-6C58-4CAF-B0DC-CD2B86343A41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6183A-E6C4-420F-BB48-FB190280BBDB}" type="pres">
      <dgm:prSet presAssocID="{3E5002CC-6C58-4CAF-B0DC-CD2B86343A41}" presName="aSpace" presStyleCnt="0"/>
      <dgm:spPr/>
    </dgm:pt>
    <dgm:pt modelId="{77066770-C374-48FD-8162-7ACCA8615849}" type="pres">
      <dgm:prSet presAssocID="{18D66D2E-7564-4C26-921D-F959089219D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C3C68-18DC-41D8-AA0A-A9899D656130}" type="pres">
      <dgm:prSet presAssocID="{18D66D2E-7564-4C26-921D-F959089219D4}" presName="aSpace" presStyleCnt="0"/>
      <dgm:spPr/>
    </dgm:pt>
    <dgm:pt modelId="{15BDF25F-298C-42A3-B395-40241F7B67C3}" type="pres">
      <dgm:prSet presAssocID="{9855F4C7-C3A0-4A0E-B7EE-53D1EF4472D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B9991-29FC-4FE3-A7A3-CC99B829FC63}" type="pres">
      <dgm:prSet presAssocID="{9855F4C7-C3A0-4A0E-B7EE-53D1EF4472D8}" presName="aSpace" presStyleCnt="0"/>
      <dgm:spPr/>
    </dgm:pt>
    <dgm:pt modelId="{F8CE0614-D3F4-4EEF-94E6-183905812EE9}" type="pres">
      <dgm:prSet presAssocID="{E67B2A1D-4ED5-4E3C-BA70-A56E4D94694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B3945-E14E-48E3-8D93-E4249B49376B}" type="pres">
      <dgm:prSet presAssocID="{E67B2A1D-4ED5-4E3C-BA70-A56E4D94694D}" presName="aSpace" presStyleCnt="0"/>
      <dgm:spPr/>
    </dgm:pt>
  </dgm:ptLst>
  <dgm:cxnLst>
    <dgm:cxn modelId="{8B3AB8E4-47F1-46B1-B0DD-6746B77C78EC}" type="presOf" srcId="{F49FDC17-2D87-4B47-A329-A62B8111A749}" destId="{E12FFEF0-0BED-4299-9536-C69402F18421}" srcOrd="0" destOrd="0" presId="urn:microsoft.com/office/officeart/2005/8/layout/pyramid2"/>
    <dgm:cxn modelId="{568A80EA-F921-42BD-8143-7A462DF00A20}" type="presOf" srcId="{9855F4C7-C3A0-4A0E-B7EE-53D1EF4472D8}" destId="{15BDF25F-298C-42A3-B395-40241F7B67C3}" srcOrd="0" destOrd="0" presId="urn:microsoft.com/office/officeart/2005/8/layout/pyramid2"/>
    <dgm:cxn modelId="{AA312547-4011-4826-A240-5498888A4D72}" srcId="{F49FDC17-2D87-4B47-A329-A62B8111A749}" destId="{9855F4C7-C3A0-4A0E-B7EE-53D1EF4472D8}" srcOrd="2" destOrd="0" parTransId="{3E475826-73F3-4B0D-9193-C1D59F1CABEF}" sibTransId="{2C98FDDA-99EF-4391-B318-3F24BA8C19B7}"/>
    <dgm:cxn modelId="{93AA7123-E441-41B0-8150-CB36B638B515}" type="presOf" srcId="{3E5002CC-6C58-4CAF-B0DC-CD2B86343A41}" destId="{BFA9BC33-4AED-416F-92BA-C0B53DDC30D6}" srcOrd="0" destOrd="0" presId="urn:microsoft.com/office/officeart/2005/8/layout/pyramid2"/>
    <dgm:cxn modelId="{4487B585-7F0A-4153-B293-00E735ABCC5B}" srcId="{F49FDC17-2D87-4B47-A329-A62B8111A749}" destId="{18D66D2E-7564-4C26-921D-F959089219D4}" srcOrd="1" destOrd="0" parTransId="{CE1724E2-9279-47E4-9838-4085AFE70186}" sibTransId="{731D6FB4-E8CC-44FB-9093-42FF29736F82}"/>
    <dgm:cxn modelId="{C2D8157E-B1E0-4279-B83A-EDF2FA9853F4}" srcId="{F49FDC17-2D87-4B47-A329-A62B8111A749}" destId="{3E5002CC-6C58-4CAF-B0DC-CD2B86343A41}" srcOrd="0" destOrd="0" parTransId="{7EEC4174-51F3-487C-9140-F46203C3C573}" sibTransId="{6BE27112-E32D-4AC6-ADC6-147D63B4CAA7}"/>
    <dgm:cxn modelId="{D013877F-B301-46FA-8563-E5EF45E27F33}" srcId="{F49FDC17-2D87-4B47-A329-A62B8111A749}" destId="{E67B2A1D-4ED5-4E3C-BA70-A56E4D94694D}" srcOrd="3" destOrd="0" parTransId="{8EEC5E26-12D3-45CF-9D65-91E960D79F93}" sibTransId="{05CD1541-5330-42C6-8F8D-F87375D58E54}"/>
    <dgm:cxn modelId="{86E3E169-A2F1-416D-BE3F-DE984D344D13}" type="presOf" srcId="{E67B2A1D-4ED5-4E3C-BA70-A56E4D94694D}" destId="{F8CE0614-D3F4-4EEF-94E6-183905812EE9}" srcOrd="0" destOrd="0" presId="urn:microsoft.com/office/officeart/2005/8/layout/pyramid2"/>
    <dgm:cxn modelId="{ABA2A779-FC31-4882-933B-7CBE09E4E755}" type="presOf" srcId="{18D66D2E-7564-4C26-921D-F959089219D4}" destId="{77066770-C374-48FD-8162-7ACCA8615849}" srcOrd="0" destOrd="0" presId="urn:microsoft.com/office/officeart/2005/8/layout/pyramid2"/>
    <dgm:cxn modelId="{AD1B0A47-9021-47D4-9136-5ACD5B7DD43F}" type="presParOf" srcId="{E12FFEF0-0BED-4299-9536-C69402F18421}" destId="{1831647C-2C09-4AF2-AD8B-1652452CB8BC}" srcOrd="0" destOrd="0" presId="urn:microsoft.com/office/officeart/2005/8/layout/pyramid2"/>
    <dgm:cxn modelId="{D0FA4D60-FE17-4C75-8243-C7D7AA55A099}" type="presParOf" srcId="{E12FFEF0-0BED-4299-9536-C69402F18421}" destId="{D85F7AA6-B9C0-42F7-A0E5-121FB6A566C6}" srcOrd="1" destOrd="0" presId="urn:microsoft.com/office/officeart/2005/8/layout/pyramid2"/>
    <dgm:cxn modelId="{FF8CE785-9BF6-412A-9629-C9A046C5E59C}" type="presParOf" srcId="{D85F7AA6-B9C0-42F7-A0E5-121FB6A566C6}" destId="{BFA9BC33-4AED-416F-92BA-C0B53DDC30D6}" srcOrd="0" destOrd="0" presId="urn:microsoft.com/office/officeart/2005/8/layout/pyramid2"/>
    <dgm:cxn modelId="{9A1DC471-2F06-40A5-8E19-96236C34F35E}" type="presParOf" srcId="{D85F7AA6-B9C0-42F7-A0E5-121FB6A566C6}" destId="{E356183A-E6C4-420F-BB48-FB190280BBDB}" srcOrd="1" destOrd="0" presId="urn:microsoft.com/office/officeart/2005/8/layout/pyramid2"/>
    <dgm:cxn modelId="{BA969F63-63F4-4278-A8C3-1F2989BBEA78}" type="presParOf" srcId="{D85F7AA6-B9C0-42F7-A0E5-121FB6A566C6}" destId="{77066770-C374-48FD-8162-7ACCA8615849}" srcOrd="2" destOrd="0" presId="urn:microsoft.com/office/officeart/2005/8/layout/pyramid2"/>
    <dgm:cxn modelId="{122DBE5A-FB34-48CA-9BD1-4D172AE7404F}" type="presParOf" srcId="{D85F7AA6-B9C0-42F7-A0E5-121FB6A566C6}" destId="{3A2C3C68-18DC-41D8-AA0A-A9899D656130}" srcOrd="3" destOrd="0" presId="urn:microsoft.com/office/officeart/2005/8/layout/pyramid2"/>
    <dgm:cxn modelId="{FE221822-A5F8-46C8-BEBB-DB651B5A68C8}" type="presParOf" srcId="{D85F7AA6-B9C0-42F7-A0E5-121FB6A566C6}" destId="{15BDF25F-298C-42A3-B395-40241F7B67C3}" srcOrd="4" destOrd="0" presId="urn:microsoft.com/office/officeart/2005/8/layout/pyramid2"/>
    <dgm:cxn modelId="{3251B50A-82FA-4C0C-BA25-E574C4348AB1}" type="presParOf" srcId="{D85F7AA6-B9C0-42F7-A0E5-121FB6A566C6}" destId="{8F1B9991-29FC-4FE3-A7A3-CC99B829FC63}" srcOrd="5" destOrd="0" presId="urn:microsoft.com/office/officeart/2005/8/layout/pyramid2"/>
    <dgm:cxn modelId="{3EA16383-EF07-4C0E-91C7-152EB0085934}" type="presParOf" srcId="{D85F7AA6-B9C0-42F7-A0E5-121FB6A566C6}" destId="{F8CE0614-D3F4-4EEF-94E6-183905812EE9}" srcOrd="6" destOrd="0" presId="urn:microsoft.com/office/officeart/2005/8/layout/pyramid2"/>
    <dgm:cxn modelId="{1413D90B-2CA9-42EA-98C8-381276EEF5A4}" type="presParOf" srcId="{D85F7AA6-B9C0-42F7-A0E5-121FB6A566C6}" destId="{4C6B3945-E14E-48E3-8D93-E4249B49376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B48033-4C59-400A-96D2-A1D966DF353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DEBFEE-29A3-4783-AB82-869C9AC4F23E}">
      <dgm:prSet/>
      <dgm:spPr/>
      <dgm:t>
        <a:bodyPr/>
        <a:lstStyle/>
        <a:p>
          <a:pPr rtl="0"/>
          <a:r>
            <a:rPr lang="en-US" dirty="0" smtClean="0"/>
            <a:t>Reason 2:  Religious Freedom</a:t>
          </a:r>
          <a:endParaRPr lang="en-US" dirty="0"/>
        </a:p>
      </dgm:t>
    </dgm:pt>
    <dgm:pt modelId="{F92CACF3-5964-4BFA-AF85-9FE52FD5CBD6}" type="parTrans" cxnId="{63B8D7A8-BEE9-4D3F-8EF1-FFA7CCBADA5D}">
      <dgm:prSet/>
      <dgm:spPr/>
      <dgm:t>
        <a:bodyPr/>
        <a:lstStyle/>
        <a:p>
          <a:endParaRPr lang="en-US"/>
        </a:p>
      </dgm:t>
    </dgm:pt>
    <dgm:pt modelId="{896BAC43-D53E-4EF4-A10B-9732CB80A278}" type="sibTrans" cxnId="{63B8D7A8-BEE9-4D3F-8EF1-FFA7CCBADA5D}">
      <dgm:prSet/>
      <dgm:spPr/>
      <dgm:t>
        <a:bodyPr/>
        <a:lstStyle/>
        <a:p>
          <a:endParaRPr lang="en-US"/>
        </a:p>
      </dgm:t>
    </dgm:pt>
    <dgm:pt modelId="{796D8780-BEEA-4F02-A291-FC8DB2A8B70A}">
      <dgm:prSet/>
      <dgm:spPr/>
      <dgm:t>
        <a:bodyPr/>
        <a:lstStyle/>
        <a:p>
          <a:pPr rtl="0"/>
          <a:r>
            <a:rPr lang="en-US" dirty="0" smtClean="0"/>
            <a:t>New England colonies were more for this reason (Massachusetts and Pennsylvania)</a:t>
          </a:r>
          <a:endParaRPr lang="en-US" dirty="0"/>
        </a:p>
      </dgm:t>
    </dgm:pt>
    <dgm:pt modelId="{57B2CDA0-131A-462C-AE32-C89AF6049433}" type="parTrans" cxnId="{FF61234A-F881-429E-8969-FC95364983EB}">
      <dgm:prSet/>
      <dgm:spPr/>
      <dgm:t>
        <a:bodyPr/>
        <a:lstStyle/>
        <a:p>
          <a:endParaRPr lang="en-US"/>
        </a:p>
      </dgm:t>
    </dgm:pt>
    <dgm:pt modelId="{423CA49D-AD88-4796-A089-E4E102F61769}" type="sibTrans" cxnId="{FF61234A-F881-429E-8969-FC95364983EB}">
      <dgm:prSet/>
      <dgm:spPr/>
      <dgm:t>
        <a:bodyPr/>
        <a:lstStyle/>
        <a:p>
          <a:endParaRPr lang="en-US"/>
        </a:p>
      </dgm:t>
    </dgm:pt>
    <dgm:pt modelId="{AB08B34D-C801-40EB-9DEB-3F8B505B9124}">
      <dgm:prSet/>
      <dgm:spPr/>
      <dgm:t>
        <a:bodyPr/>
        <a:lstStyle/>
        <a:p>
          <a:pPr rtl="0"/>
          <a:r>
            <a:rPr lang="en-US" dirty="0" smtClean="0"/>
            <a:t>King would punish or execute anyone who didn’t worship how he liked</a:t>
          </a:r>
          <a:endParaRPr lang="en-US" dirty="0"/>
        </a:p>
      </dgm:t>
    </dgm:pt>
    <dgm:pt modelId="{F9352CF5-690F-482E-912C-A8E6C9280320}" type="parTrans" cxnId="{88654675-0065-442C-8B21-BB0A24027F5D}">
      <dgm:prSet/>
      <dgm:spPr/>
      <dgm:t>
        <a:bodyPr/>
        <a:lstStyle/>
        <a:p>
          <a:endParaRPr lang="en-US"/>
        </a:p>
      </dgm:t>
    </dgm:pt>
    <dgm:pt modelId="{D5D61BBF-6EB5-4603-A2CB-795258C27F6E}" type="sibTrans" cxnId="{88654675-0065-442C-8B21-BB0A24027F5D}">
      <dgm:prSet/>
      <dgm:spPr/>
      <dgm:t>
        <a:bodyPr/>
        <a:lstStyle/>
        <a:p>
          <a:endParaRPr lang="en-US"/>
        </a:p>
      </dgm:t>
    </dgm:pt>
    <dgm:pt modelId="{B65A405A-AA7C-43F5-8340-56FCA42E8DC9}">
      <dgm:prSet/>
      <dgm:spPr/>
      <dgm:t>
        <a:bodyPr/>
        <a:lstStyle/>
        <a:p>
          <a:pPr rtl="0"/>
          <a:r>
            <a:rPr lang="en-US" dirty="0" smtClean="0"/>
            <a:t>Pilgrims and puritans were the first to arrive</a:t>
          </a:r>
          <a:endParaRPr lang="en-US" dirty="0"/>
        </a:p>
      </dgm:t>
    </dgm:pt>
    <dgm:pt modelId="{8F27DA08-E947-4A12-B0F3-059DD2AD944F}" type="parTrans" cxnId="{37BC8BC9-C763-419C-9031-68E4172BC0F9}">
      <dgm:prSet/>
      <dgm:spPr/>
      <dgm:t>
        <a:bodyPr/>
        <a:lstStyle/>
        <a:p>
          <a:endParaRPr lang="en-US"/>
        </a:p>
      </dgm:t>
    </dgm:pt>
    <dgm:pt modelId="{A7B42E50-F09C-4D64-AC4E-0F3270675C38}" type="sibTrans" cxnId="{37BC8BC9-C763-419C-9031-68E4172BC0F9}">
      <dgm:prSet/>
      <dgm:spPr/>
      <dgm:t>
        <a:bodyPr/>
        <a:lstStyle/>
        <a:p>
          <a:endParaRPr lang="en-US"/>
        </a:p>
      </dgm:t>
    </dgm:pt>
    <dgm:pt modelId="{3170A0E9-BBE1-4AA7-AF14-E07958FB0A86}" type="pres">
      <dgm:prSet presAssocID="{81B48033-4C59-400A-96D2-A1D966DF353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0932F79-0A32-4956-B050-5A1E0B8E62CE}" type="pres">
      <dgm:prSet presAssocID="{81B48033-4C59-400A-96D2-A1D966DF3532}" presName="pyramid" presStyleLbl="node1" presStyleIdx="0" presStyleCnt="1"/>
      <dgm:spPr/>
    </dgm:pt>
    <dgm:pt modelId="{BC83362F-E9D1-4F60-9E28-4206584DDF0A}" type="pres">
      <dgm:prSet presAssocID="{81B48033-4C59-400A-96D2-A1D966DF3532}" presName="theList" presStyleCnt="0"/>
      <dgm:spPr/>
    </dgm:pt>
    <dgm:pt modelId="{CCB19941-C72A-4CD9-BC66-D3D5CDC75BAA}" type="pres">
      <dgm:prSet presAssocID="{56DEBFEE-29A3-4783-AB82-869C9AC4F23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31019-1D14-4E62-8F31-DDCEB16483A2}" type="pres">
      <dgm:prSet presAssocID="{56DEBFEE-29A3-4783-AB82-869C9AC4F23E}" presName="aSpace" presStyleCnt="0"/>
      <dgm:spPr/>
    </dgm:pt>
    <dgm:pt modelId="{DCEC9EFE-6E1E-40EB-8B43-354A3462A550}" type="pres">
      <dgm:prSet presAssocID="{796D8780-BEEA-4F02-A291-FC8DB2A8B70A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FA380-639F-4CAD-8B50-CFEAF68D982F}" type="pres">
      <dgm:prSet presAssocID="{796D8780-BEEA-4F02-A291-FC8DB2A8B70A}" presName="aSpace" presStyleCnt="0"/>
      <dgm:spPr/>
    </dgm:pt>
    <dgm:pt modelId="{40773F60-44E7-4F1D-B193-1D97EC5E6E48}" type="pres">
      <dgm:prSet presAssocID="{AB08B34D-C801-40EB-9DEB-3F8B505B912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91587-7D46-4DD5-8909-8BB9245D0834}" type="pres">
      <dgm:prSet presAssocID="{AB08B34D-C801-40EB-9DEB-3F8B505B9124}" presName="aSpace" presStyleCnt="0"/>
      <dgm:spPr/>
    </dgm:pt>
    <dgm:pt modelId="{86803A4A-AAE9-46C9-8D3D-B1B4DF00BECD}" type="pres">
      <dgm:prSet presAssocID="{B65A405A-AA7C-43F5-8340-56FCA42E8DC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BA3FC-624D-4D92-A199-B6DCFEDBBC84}" type="pres">
      <dgm:prSet presAssocID="{B65A405A-AA7C-43F5-8340-56FCA42E8DC9}" presName="aSpace" presStyleCnt="0"/>
      <dgm:spPr/>
    </dgm:pt>
  </dgm:ptLst>
  <dgm:cxnLst>
    <dgm:cxn modelId="{83CAD94C-2BCC-4906-8D80-F304335D0C4D}" type="presOf" srcId="{796D8780-BEEA-4F02-A291-FC8DB2A8B70A}" destId="{DCEC9EFE-6E1E-40EB-8B43-354A3462A550}" srcOrd="0" destOrd="0" presId="urn:microsoft.com/office/officeart/2005/8/layout/pyramid2"/>
    <dgm:cxn modelId="{4350FE00-89BC-4035-A1AC-C6B05D7EE859}" type="presOf" srcId="{B65A405A-AA7C-43F5-8340-56FCA42E8DC9}" destId="{86803A4A-AAE9-46C9-8D3D-B1B4DF00BECD}" srcOrd="0" destOrd="0" presId="urn:microsoft.com/office/officeart/2005/8/layout/pyramid2"/>
    <dgm:cxn modelId="{C30A4D04-6054-4D1F-B857-F6F76735CD0C}" type="presOf" srcId="{56DEBFEE-29A3-4783-AB82-869C9AC4F23E}" destId="{CCB19941-C72A-4CD9-BC66-D3D5CDC75BAA}" srcOrd="0" destOrd="0" presId="urn:microsoft.com/office/officeart/2005/8/layout/pyramid2"/>
    <dgm:cxn modelId="{660779DF-E35B-4B90-984C-115BEC446E66}" type="presOf" srcId="{81B48033-4C59-400A-96D2-A1D966DF3532}" destId="{3170A0E9-BBE1-4AA7-AF14-E07958FB0A86}" srcOrd="0" destOrd="0" presId="urn:microsoft.com/office/officeart/2005/8/layout/pyramid2"/>
    <dgm:cxn modelId="{37BC8BC9-C763-419C-9031-68E4172BC0F9}" srcId="{81B48033-4C59-400A-96D2-A1D966DF3532}" destId="{B65A405A-AA7C-43F5-8340-56FCA42E8DC9}" srcOrd="3" destOrd="0" parTransId="{8F27DA08-E947-4A12-B0F3-059DD2AD944F}" sibTransId="{A7B42E50-F09C-4D64-AC4E-0F3270675C38}"/>
    <dgm:cxn modelId="{88654675-0065-442C-8B21-BB0A24027F5D}" srcId="{81B48033-4C59-400A-96D2-A1D966DF3532}" destId="{AB08B34D-C801-40EB-9DEB-3F8B505B9124}" srcOrd="2" destOrd="0" parTransId="{F9352CF5-690F-482E-912C-A8E6C9280320}" sibTransId="{D5D61BBF-6EB5-4603-A2CB-795258C27F6E}"/>
    <dgm:cxn modelId="{63B8D7A8-BEE9-4D3F-8EF1-FFA7CCBADA5D}" srcId="{81B48033-4C59-400A-96D2-A1D966DF3532}" destId="{56DEBFEE-29A3-4783-AB82-869C9AC4F23E}" srcOrd="0" destOrd="0" parTransId="{F92CACF3-5964-4BFA-AF85-9FE52FD5CBD6}" sibTransId="{896BAC43-D53E-4EF4-A10B-9732CB80A278}"/>
    <dgm:cxn modelId="{FF61234A-F881-429E-8969-FC95364983EB}" srcId="{81B48033-4C59-400A-96D2-A1D966DF3532}" destId="{796D8780-BEEA-4F02-A291-FC8DB2A8B70A}" srcOrd="1" destOrd="0" parTransId="{57B2CDA0-131A-462C-AE32-C89AF6049433}" sibTransId="{423CA49D-AD88-4796-A089-E4E102F61769}"/>
    <dgm:cxn modelId="{A4241553-D112-4B9E-9D84-F8B02FAE32B5}" type="presOf" srcId="{AB08B34D-C801-40EB-9DEB-3F8B505B9124}" destId="{40773F60-44E7-4F1D-B193-1D97EC5E6E48}" srcOrd="0" destOrd="0" presId="urn:microsoft.com/office/officeart/2005/8/layout/pyramid2"/>
    <dgm:cxn modelId="{FB5C0ABC-6DCD-4300-98B3-393F318B10BE}" type="presParOf" srcId="{3170A0E9-BBE1-4AA7-AF14-E07958FB0A86}" destId="{20932F79-0A32-4956-B050-5A1E0B8E62CE}" srcOrd="0" destOrd="0" presId="urn:microsoft.com/office/officeart/2005/8/layout/pyramid2"/>
    <dgm:cxn modelId="{8C1AC51E-87AA-42CE-A698-9229B9B62BA0}" type="presParOf" srcId="{3170A0E9-BBE1-4AA7-AF14-E07958FB0A86}" destId="{BC83362F-E9D1-4F60-9E28-4206584DDF0A}" srcOrd="1" destOrd="0" presId="urn:microsoft.com/office/officeart/2005/8/layout/pyramid2"/>
    <dgm:cxn modelId="{67F46EE0-DEC5-4879-8FF5-BF0D527FF329}" type="presParOf" srcId="{BC83362F-E9D1-4F60-9E28-4206584DDF0A}" destId="{CCB19941-C72A-4CD9-BC66-D3D5CDC75BAA}" srcOrd="0" destOrd="0" presId="urn:microsoft.com/office/officeart/2005/8/layout/pyramid2"/>
    <dgm:cxn modelId="{98C5B6D6-E02B-43CD-8BDF-FF5DA8B80D86}" type="presParOf" srcId="{BC83362F-E9D1-4F60-9E28-4206584DDF0A}" destId="{FF531019-1D14-4E62-8F31-DDCEB16483A2}" srcOrd="1" destOrd="0" presId="urn:microsoft.com/office/officeart/2005/8/layout/pyramid2"/>
    <dgm:cxn modelId="{E797CD45-5AD9-4427-89CC-720DC53AEE7C}" type="presParOf" srcId="{BC83362F-E9D1-4F60-9E28-4206584DDF0A}" destId="{DCEC9EFE-6E1E-40EB-8B43-354A3462A550}" srcOrd="2" destOrd="0" presId="urn:microsoft.com/office/officeart/2005/8/layout/pyramid2"/>
    <dgm:cxn modelId="{B4FF283D-D791-4655-B67A-4FF8D476F708}" type="presParOf" srcId="{BC83362F-E9D1-4F60-9E28-4206584DDF0A}" destId="{C05FA380-639F-4CAD-8B50-CFEAF68D982F}" srcOrd="3" destOrd="0" presId="urn:microsoft.com/office/officeart/2005/8/layout/pyramid2"/>
    <dgm:cxn modelId="{9F64FA19-02F6-413C-BF9A-95EA5FA51D17}" type="presParOf" srcId="{BC83362F-E9D1-4F60-9E28-4206584DDF0A}" destId="{40773F60-44E7-4F1D-B193-1D97EC5E6E48}" srcOrd="4" destOrd="0" presId="urn:microsoft.com/office/officeart/2005/8/layout/pyramid2"/>
    <dgm:cxn modelId="{CA91AF88-B208-4B72-B123-6A3119A253CF}" type="presParOf" srcId="{BC83362F-E9D1-4F60-9E28-4206584DDF0A}" destId="{A2B91587-7D46-4DD5-8909-8BB9245D0834}" srcOrd="5" destOrd="0" presId="urn:microsoft.com/office/officeart/2005/8/layout/pyramid2"/>
    <dgm:cxn modelId="{F3C29911-74D6-450E-AE0D-4F86E6BC81C1}" type="presParOf" srcId="{BC83362F-E9D1-4F60-9E28-4206584DDF0A}" destId="{86803A4A-AAE9-46C9-8D3D-B1B4DF00BECD}" srcOrd="6" destOrd="0" presId="urn:microsoft.com/office/officeart/2005/8/layout/pyramid2"/>
    <dgm:cxn modelId="{33781404-A1E6-4AA9-BF88-1596D637F338}" type="presParOf" srcId="{BC83362F-E9D1-4F60-9E28-4206584DDF0A}" destId="{BF6BA3FC-624D-4D92-A199-B6DCFEDBBC8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7342E7-AFEA-4B47-8BB1-F02061E862F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A085F-6F5C-4C18-B45F-CC3BA8DE91F9}">
      <dgm:prSet/>
      <dgm:spPr/>
      <dgm:t>
        <a:bodyPr/>
        <a:lstStyle/>
        <a:p>
          <a:pPr rtl="0"/>
          <a:r>
            <a:rPr lang="en-US" dirty="0" smtClean="0"/>
            <a:t>Between the years of 1500- 1800 </a:t>
          </a:r>
          <a:r>
            <a:rPr lang="en-US" dirty="0" smtClean="0"/>
            <a:t>10 million – 20 million </a:t>
          </a:r>
          <a:r>
            <a:rPr lang="en-US" dirty="0" smtClean="0"/>
            <a:t>enslaved Africans were brought to the colonies.</a:t>
          </a:r>
          <a:endParaRPr lang="en-US" dirty="0"/>
        </a:p>
      </dgm:t>
    </dgm:pt>
    <dgm:pt modelId="{239C6495-8125-4303-8CE0-04D4EEB39B56}" type="parTrans" cxnId="{B536998D-21F2-4844-8B80-344211837D8F}">
      <dgm:prSet/>
      <dgm:spPr/>
      <dgm:t>
        <a:bodyPr/>
        <a:lstStyle/>
        <a:p>
          <a:endParaRPr lang="en-US"/>
        </a:p>
      </dgm:t>
    </dgm:pt>
    <dgm:pt modelId="{4B2BFF6B-171F-4890-A359-EB80D14AD40D}" type="sibTrans" cxnId="{B536998D-21F2-4844-8B80-344211837D8F}">
      <dgm:prSet/>
      <dgm:spPr/>
      <dgm:t>
        <a:bodyPr/>
        <a:lstStyle/>
        <a:p>
          <a:endParaRPr lang="en-US"/>
        </a:p>
      </dgm:t>
    </dgm:pt>
    <dgm:pt modelId="{2C137D1B-D72C-4440-958D-9B30DC70A510}">
      <dgm:prSet/>
      <dgm:spPr/>
      <dgm:t>
        <a:bodyPr/>
        <a:lstStyle/>
        <a:p>
          <a:pPr rtl="0"/>
          <a:r>
            <a:rPr lang="en-US" dirty="0" smtClean="0"/>
            <a:t>These were tribal people who had been defeated by other tribes and enslaved.</a:t>
          </a:r>
          <a:endParaRPr lang="en-US" dirty="0"/>
        </a:p>
      </dgm:t>
    </dgm:pt>
    <dgm:pt modelId="{C1746504-6CD4-4AC6-928E-03FC9D7C2843}" type="parTrans" cxnId="{3A03B4BD-7793-428C-9505-24A3C4F4CF90}">
      <dgm:prSet/>
      <dgm:spPr/>
      <dgm:t>
        <a:bodyPr/>
        <a:lstStyle/>
        <a:p>
          <a:endParaRPr lang="en-US"/>
        </a:p>
      </dgm:t>
    </dgm:pt>
    <dgm:pt modelId="{691BC869-286C-4309-B51F-7521C734FCC3}" type="sibTrans" cxnId="{3A03B4BD-7793-428C-9505-24A3C4F4CF90}">
      <dgm:prSet/>
      <dgm:spPr/>
      <dgm:t>
        <a:bodyPr/>
        <a:lstStyle/>
        <a:p>
          <a:endParaRPr lang="en-US"/>
        </a:p>
      </dgm:t>
    </dgm:pt>
    <dgm:pt modelId="{628BCC17-EE5E-4BDF-9D85-71398953C548}" type="pres">
      <dgm:prSet presAssocID="{207342E7-AFEA-4B47-8BB1-F02061E862F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27D5E2-6D44-4F04-B038-3E142E7DC866}" type="pres">
      <dgm:prSet presAssocID="{905A085F-6F5C-4C18-B45F-CC3BA8DE91F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4BCC2-8008-47D9-BE8D-5BC75781CDD5}" type="pres">
      <dgm:prSet presAssocID="{4B2BFF6B-171F-4890-A359-EB80D14AD40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9585B6F-A256-41B9-89A1-6D5AD9814D5D}" type="pres">
      <dgm:prSet presAssocID="{4B2BFF6B-171F-4890-A359-EB80D14AD40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006BE78-A037-4ECE-882F-0ECBF2406537}" type="pres">
      <dgm:prSet presAssocID="{2C137D1B-D72C-4440-958D-9B30DC70A51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617A29-41C2-42F7-A151-D38E2A909680}" type="presOf" srcId="{2C137D1B-D72C-4440-958D-9B30DC70A510}" destId="{7006BE78-A037-4ECE-882F-0ECBF2406537}" srcOrd="0" destOrd="0" presId="urn:microsoft.com/office/officeart/2005/8/layout/process2"/>
    <dgm:cxn modelId="{B901CB64-3C87-4371-9098-76F06CEA64BD}" type="presOf" srcId="{4B2BFF6B-171F-4890-A359-EB80D14AD40D}" destId="{EED4BCC2-8008-47D9-BE8D-5BC75781CDD5}" srcOrd="0" destOrd="0" presId="urn:microsoft.com/office/officeart/2005/8/layout/process2"/>
    <dgm:cxn modelId="{3A03B4BD-7793-428C-9505-24A3C4F4CF90}" srcId="{207342E7-AFEA-4B47-8BB1-F02061E862FF}" destId="{2C137D1B-D72C-4440-958D-9B30DC70A510}" srcOrd="1" destOrd="0" parTransId="{C1746504-6CD4-4AC6-928E-03FC9D7C2843}" sibTransId="{691BC869-286C-4309-B51F-7521C734FCC3}"/>
    <dgm:cxn modelId="{E916811C-5BB3-4935-A5B5-13C031E4F09F}" type="presOf" srcId="{905A085F-6F5C-4C18-B45F-CC3BA8DE91F9}" destId="{6627D5E2-6D44-4F04-B038-3E142E7DC866}" srcOrd="0" destOrd="0" presId="urn:microsoft.com/office/officeart/2005/8/layout/process2"/>
    <dgm:cxn modelId="{E64F4059-46F5-471A-B120-2BDDD4265025}" type="presOf" srcId="{4B2BFF6B-171F-4890-A359-EB80D14AD40D}" destId="{99585B6F-A256-41B9-89A1-6D5AD9814D5D}" srcOrd="1" destOrd="0" presId="urn:microsoft.com/office/officeart/2005/8/layout/process2"/>
    <dgm:cxn modelId="{FAB29F72-F120-4B96-980E-1F62D3F5747D}" type="presOf" srcId="{207342E7-AFEA-4B47-8BB1-F02061E862FF}" destId="{628BCC17-EE5E-4BDF-9D85-71398953C548}" srcOrd="0" destOrd="0" presId="urn:microsoft.com/office/officeart/2005/8/layout/process2"/>
    <dgm:cxn modelId="{B536998D-21F2-4844-8B80-344211837D8F}" srcId="{207342E7-AFEA-4B47-8BB1-F02061E862FF}" destId="{905A085F-6F5C-4C18-B45F-CC3BA8DE91F9}" srcOrd="0" destOrd="0" parTransId="{239C6495-8125-4303-8CE0-04D4EEB39B56}" sibTransId="{4B2BFF6B-171F-4890-A359-EB80D14AD40D}"/>
    <dgm:cxn modelId="{78C16844-F9EE-4BAF-84E5-05CCDC86EB2B}" type="presParOf" srcId="{628BCC17-EE5E-4BDF-9D85-71398953C548}" destId="{6627D5E2-6D44-4F04-B038-3E142E7DC866}" srcOrd="0" destOrd="0" presId="urn:microsoft.com/office/officeart/2005/8/layout/process2"/>
    <dgm:cxn modelId="{4286A17A-CE1D-44A0-8557-1AD47BF6BF87}" type="presParOf" srcId="{628BCC17-EE5E-4BDF-9D85-71398953C548}" destId="{EED4BCC2-8008-47D9-BE8D-5BC75781CDD5}" srcOrd="1" destOrd="0" presId="urn:microsoft.com/office/officeart/2005/8/layout/process2"/>
    <dgm:cxn modelId="{F57A1D24-2392-4AD7-B2CA-26F4892E632A}" type="presParOf" srcId="{EED4BCC2-8008-47D9-BE8D-5BC75781CDD5}" destId="{99585B6F-A256-41B9-89A1-6D5AD9814D5D}" srcOrd="0" destOrd="0" presId="urn:microsoft.com/office/officeart/2005/8/layout/process2"/>
    <dgm:cxn modelId="{DB4EC7F6-6FB1-4F80-832B-2635F91EF7F5}" type="presParOf" srcId="{628BCC17-EE5E-4BDF-9D85-71398953C548}" destId="{7006BE78-A037-4ECE-882F-0ECBF240653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5D91B4-51A7-4F4F-AD10-73792932441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336D2B-ADED-4626-8896-4FBABF532C2B}">
      <dgm:prSet/>
      <dgm:spPr/>
      <dgm:t>
        <a:bodyPr/>
        <a:lstStyle/>
        <a:p>
          <a:pPr rtl="0"/>
          <a:r>
            <a:rPr lang="en-US" dirty="0" smtClean="0"/>
            <a:t>To increase profits, slave ship captains crammed the maximum amount of enslaved Africans possible onto the ship.</a:t>
          </a:r>
          <a:endParaRPr lang="en-US" dirty="0"/>
        </a:p>
      </dgm:t>
    </dgm:pt>
    <dgm:pt modelId="{51502980-1A37-4041-9657-AE9FFE893127}" type="parTrans" cxnId="{AC5663FC-5F5C-4D2F-8FA0-74158E7D40D6}">
      <dgm:prSet/>
      <dgm:spPr/>
      <dgm:t>
        <a:bodyPr/>
        <a:lstStyle/>
        <a:p>
          <a:endParaRPr lang="en-US"/>
        </a:p>
      </dgm:t>
    </dgm:pt>
    <dgm:pt modelId="{28CCBBBE-4282-41DB-A558-E65B6240AAD5}" type="sibTrans" cxnId="{AC5663FC-5F5C-4D2F-8FA0-74158E7D40D6}">
      <dgm:prSet/>
      <dgm:spPr/>
      <dgm:t>
        <a:bodyPr/>
        <a:lstStyle/>
        <a:p>
          <a:endParaRPr lang="en-US"/>
        </a:p>
      </dgm:t>
    </dgm:pt>
    <dgm:pt modelId="{97DB5806-391B-474C-A9D5-9D4AD5990376}">
      <dgm:prSet/>
      <dgm:spPr/>
      <dgm:t>
        <a:bodyPr/>
        <a:lstStyle/>
        <a:p>
          <a:pPr rtl="0"/>
          <a:r>
            <a:rPr lang="en-US" dirty="0" smtClean="0"/>
            <a:t>Conditions were horrible for them. Hot, wet and crowded.</a:t>
          </a:r>
          <a:endParaRPr lang="en-US" dirty="0"/>
        </a:p>
      </dgm:t>
    </dgm:pt>
    <dgm:pt modelId="{33548AD8-F069-468D-9700-954ED19CEC6F}" type="parTrans" cxnId="{85DE56A5-F6A5-4B01-BD7F-FF96A3F4EDDE}">
      <dgm:prSet/>
      <dgm:spPr/>
      <dgm:t>
        <a:bodyPr/>
        <a:lstStyle/>
        <a:p>
          <a:endParaRPr lang="en-US"/>
        </a:p>
      </dgm:t>
    </dgm:pt>
    <dgm:pt modelId="{736E58E5-32E1-4EC0-8B7F-A51452F64FC0}" type="sibTrans" cxnId="{85DE56A5-F6A5-4B01-BD7F-FF96A3F4EDDE}">
      <dgm:prSet/>
      <dgm:spPr/>
      <dgm:t>
        <a:bodyPr/>
        <a:lstStyle/>
        <a:p>
          <a:endParaRPr lang="en-US"/>
        </a:p>
      </dgm:t>
    </dgm:pt>
    <dgm:pt modelId="{E384433A-71E6-4637-A6E2-CB3A76BD0F39}">
      <dgm:prSet/>
      <dgm:spPr/>
      <dgm:t>
        <a:bodyPr/>
        <a:lstStyle/>
        <a:p>
          <a:pPr rtl="0"/>
          <a:r>
            <a:rPr lang="en-US" dirty="0" smtClean="0"/>
            <a:t>Because of the harsh conditions 15-20% of them committed suicide.</a:t>
          </a:r>
          <a:endParaRPr lang="en-US" dirty="0"/>
        </a:p>
      </dgm:t>
    </dgm:pt>
    <dgm:pt modelId="{E43762F5-009E-443E-9897-4E19A52F72D1}" type="parTrans" cxnId="{08F61EC4-522B-40BA-9400-348A8EB8D989}">
      <dgm:prSet/>
      <dgm:spPr/>
      <dgm:t>
        <a:bodyPr/>
        <a:lstStyle/>
        <a:p>
          <a:endParaRPr lang="en-US"/>
        </a:p>
      </dgm:t>
    </dgm:pt>
    <dgm:pt modelId="{B9FD1245-49C3-45A8-A588-5A704004276B}" type="sibTrans" cxnId="{08F61EC4-522B-40BA-9400-348A8EB8D989}">
      <dgm:prSet/>
      <dgm:spPr/>
      <dgm:t>
        <a:bodyPr/>
        <a:lstStyle/>
        <a:p>
          <a:endParaRPr lang="en-US"/>
        </a:p>
      </dgm:t>
    </dgm:pt>
    <dgm:pt modelId="{72961D24-E6E2-4689-9D30-80792BC2511E}" type="pres">
      <dgm:prSet presAssocID="{CE5D91B4-51A7-4F4F-AD10-73792932441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8F476E8-2420-4576-8B06-BB51786770CA}" type="pres">
      <dgm:prSet presAssocID="{CE5D91B4-51A7-4F4F-AD10-737929324412}" presName="pyramid" presStyleLbl="node1" presStyleIdx="0" presStyleCnt="1"/>
      <dgm:spPr/>
    </dgm:pt>
    <dgm:pt modelId="{FD2E5FAB-374A-40EA-9B93-05EBD1273E8A}" type="pres">
      <dgm:prSet presAssocID="{CE5D91B4-51A7-4F4F-AD10-737929324412}" presName="theList" presStyleCnt="0"/>
      <dgm:spPr/>
    </dgm:pt>
    <dgm:pt modelId="{6878E68C-3AFE-45BA-9F35-07832C9DF4F7}" type="pres">
      <dgm:prSet presAssocID="{1F336D2B-ADED-4626-8896-4FBABF532C2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20181-6943-4DB5-A00B-1FD9069971D5}" type="pres">
      <dgm:prSet presAssocID="{1F336D2B-ADED-4626-8896-4FBABF532C2B}" presName="aSpace" presStyleCnt="0"/>
      <dgm:spPr/>
    </dgm:pt>
    <dgm:pt modelId="{3D534B88-8D15-4C9F-BFA4-6D49668450AC}" type="pres">
      <dgm:prSet presAssocID="{97DB5806-391B-474C-A9D5-9D4AD599037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996AD-3936-48E7-ACEC-E8BFBCD6D85E}" type="pres">
      <dgm:prSet presAssocID="{97DB5806-391B-474C-A9D5-9D4AD5990376}" presName="aSpace" presStyleCnt="0"/>
      <dgm:spPr/>
    </dgm:pt>
    <dgm:pt modelId="{871EAC38-BBF4-4886-9DCC-373FE8FE7EBC}" type="pres">
      <dgm:prSet presAssocID="{E384433A-71E6-4637-A6E2-CB3A76BD0F3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24CDC-4337-4909-AD10-64410D4FC41C}" type="pres">
      <dgm:prSet presAssocID="{E384433A-71E6-4637-A6E2-CB3A76BD0F39}" presName="aSpace" presStyleCnt="0"/>
      <dgm:spPr/>
    </dgm:pt>
  </dgm:ptLst>
  <dgm:cxnLst>
    <dgm:cxn modelId="{08F61EC4-522B-40BA-9400-348A8EB8D989}" srcId="{CE5D91B4-51A7-4F4F-AD10-737929324412}" destId="{E384433A-71E6-4637-A6E2-CB3A76BD0F39}" srcOrd="2" destOrd="0" parTransId="{E43762F5-009E-443E-9897-4E19A52F72D1}" sibTransId="{B9FD1245-49C3-45A8-A588-5A704004276B}"/>
    <dgm:cxn modelId="{02A903C0-52F5-41F2-9D95-0BCE52B81EFF}" type="presOf" srcId="{97DB5806-391B-474C-A9D5-9D4AD5990376}" destId="{3D534B88-8D15-4C9F-BFA4-6D49668450AC}" srcOrd="0" destOrd="0" presId="urn:microsoft.com/office/officeart/2005/8/layout/pyramid2"/>
    <dgm:cxn modelId="{783DA6DC-164D-4DA2-BBD4-D4808975BD3F}" type="presOf" srcId="{1F336D2B-ADED-4626-8896-4FBABF532C2B}" destId="{6878E68C-3AFE-45BA-9F35-07832C9DF4F7}" srcOrd="0" destOrd="0" presId="urn:microsoft.com/office/officeart/2005/8/layout/pyramid2"/>
    <dgm:cxn modelId="{A9A3764C-3A7D-43BF-9CAB-AE8575CF86E1}" type="presOf" srcId="{E384433A-71E6-4637-A6E2-CB3A76BD0F39}" destId="{871EAC38-BBF4-4886-9DCC-373FE8FE7EBC}" srcOrd="0" destOrd="0" presId="urn:microsoft.com/office/officeart/2005/8/layout/pyramid2"/>
    <dgm:cxn modelId="{AC5663FC-5F5C-4D2F-8FA0-74158E7D40D6}" srcId="{CE5D91B4-51A7-4F4F-AD10-737929324412}" destId="{1F336D2B-ADED-4626-8896-4FBABF532C2B}" srcOrd="0" destOrd="0" parTransId="{51502980-1A37-4041-9657-AE9FFE893127}" sibTransId="{28CCBBBE-4282-41DB-A558-E65B6240AAD5}"/>
    <dgm:cxn modelId="{DA340D4A-BB9C-4129-B587-F86CBAE848DE}" type="presOf" srcId="{CE5D91B4-51A7-4F4F-AD10-737929324412}" destId="{72961D24-E6E2-4689-9D30-80792BC2511E}" srcOrd="0" destOrd="0" presId="urn:microsoft.com/office/officeart/2005/8/layout/pyramid2"/>
    <dgm:cxn modelId="{85DE56A5-F6A5-4B01-BD7F-FF96A3F4EDDE}" srcId="{CE5D91B4-51A7-4F4F-AD10-737929324412}" destId="{97DB5806-391B-474C-A9D5-9D4AD5990376}" srcOrd="1" destOrd="0" parTransId="{33548AD8-F069-468D-9700-954ED19CEC6F}" sibTransId="{736E58E5-32E1-4EC0-8B7F-A51452F64FC0}"/>
    <dgm:cxn modelId="{1D43263C-CD9E-46D0-A487-C054F9647BDF}" type="presParOf" srcId="{72961D24-E6E2-4689-9D30-80792BC2511E}" destId="{F8F476E8-2420-4576-8B06-BB51786770CA}" srcOrd="0" destOrd="0" presId="urn:microsoft.com/office/officeart/2005/8/layout/pyramid2"/>
    <dgm:cxn modelId="{7EC9120C-0013-418F-B40F-A5E9D870F30B}" type="presParOf" srcId="{72961D24-E6E2-4689-9D30-80792BC2511E}" destId="{FD2E5FAB-374A-40EA-9B93-05EBD1273E8A}" srcOrd="1" destOrd="0" presId="urn:microsoft.com/office/officeart/2005/8/layout/pyramid2"/>
    <dgm:cxn modelId="{8EB2A76D-30BD-422F-BD8A-D36E10D9823F}" type="presParOf" srcId="{FD2E5FAB-374A-40EA-9B93-05EBD1273E8A}" destId="{6878E68C-3AFE-45BA-9F35-07832C9DF4F7}" srcOrd="0" destOrd="0" presId="urn:microsoft.com/office/officeart/2005/8/layout/pyramid2"/>
    <dgm:cxn modelId="{AD044724-CCFD-4428-8038-02E8CE1A6FFE}" type="presParOf" srcId="{FD2E5FAB-374A-40EA-9B93-05EBD1273E8A}" destId="{CF720181-6943-4DB5-A00B-1FD9069971D5}" srcOrd="1" destOrd="0" presId="urn:microsoft.com/office/officeart/2005/8/layout/pyramid2"/>
    <dgm:cxn modelId="{A1F84894-8432-4596-9D79-23C5AAAEC1B3}" type="presParOf" srcId="{FD2E5FAB-374A-40EA-9B93-05EBD1273E8A}" destId="{3D534B88-8D15-4C9F-BFA4-6D49668450AC}" srcOrd="2" destOrd="0" presId="urn:microsoft.com/office/officeart/2005/8/layout/pyramid2"/>
    <dgm:cxn modelId="{DDD5CA9D-C9FD-459E-A6ED-B06A5C0146F2}" type="presParOf" srcId="{FD2E5FAB-374A-40EA-9B93-05EBD1273E8A}" destId="{0C2996AD-3936-48E7-ACEC-E8BFBCD6D85E}" srcOrd="3" destOrd="0" presId="urn:microsoft.com/office/officeart/2005/8/layout/pyramid2"/>
    <dgm:cxn modelId="{67B0899A-8911-4C14-B48C-A7517899DF65}" type="presParOf" srcId="{FD2E5FAB-374A-40EA-9B93-05EBD1273E8A}" destId="{871EAC38-BBF4-4886-9DCC-373FE8FE7EBC}" srcOrd="4" destOrd="0" presId="urn:microsoft.com/office/officeart/2005/8/layout/pyramid2"/>
    <dgm:cxn modelId="{609DD22F-AFE5-4BF2-8C60-3394E27F4F08}" type="presParOf" srcId="{FD2E5FAB-374A-40EA-9B93-05EBD1273E8A}" destId="{CB424CDC-4337-4909-AD10-64410D4FC41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AD31C0-DAAC-433C-9F10-4AF3CCB91F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2AFD50-31CB-4802-8943-F44B31379408}">
      <dgm:prSet/>
      <dgm:spPr/>
      <dgm:t>
        <a:bodyPr/>
        <a:lstStyle/>
        <a:p>
          <a:pPr rtl="0"/>
          <a:r>
            <a:rPr lang="en-US" dirty="0" smtClean="0"/>
            <a:t>Southern Colonists </a:t>
          </a:r>
          <a:r>
            <a:rPr lang="en-US" dirty="0" smtClean="0"/>
            <a:t>wanted slaves </a:t>
          </a:r>
          <a:r>
            <a:rPr lang="en-US" dirty="0" smtClean="0"/>
            <a:t>because they could farm on a large scale and make large profits. </a:t>
          </a:r>
          <a:endParaRPr lang="en-US" dirty="0"/>
        </a:p>
      </dgm:t>
    </dgm:pt>
    <dgm:pt modelId="{91E15C9F-C605-4B42-8455-E130AA83EEA1}" type="parTrans" cxnId="{F715F41D-B400-40EA-93FA-52EDC4C0C81E}">
      <dgm:prSet/>
      <dgm:spPr/>
      <dgm:t>
        <a:bodyPr/>
        <a:lstStyle/>
        <a:p>
          <a:endParaRPr lang="en-US"/>
        </a:p>
      </dgm:t>
    </dgm:pt>
    <dgm:pt modelId="{5AE8F003-DE82-43FC-BD06-742A83225FA4}" type="sibTrans" cxnId="{F715F41D-B400-40EA-93FA-52EDC4C0C81E}">
      <dgm:prSet/>
      <dgm:spPr/>
      <dgm:t>
        <a:bodyPr/>
        <a:lstStyle/>
        <a:p>
          <a:endParaRPr lang="en-US"/>
        </a:p>
      </dgm:t>
    </dgm:pt>
    <dgm:pt modelId="{9BCEB744-3F88-441B-B604-ADBF5CE6E81F}">
      <dgm:prSet/>
      <dgm:spPr/>
      <dgm:t>
        <a:bodyPr/>
        <a:lstStyle/>
        <a:p>
          <a:pPr rtl="0"/>
          <a:r>
            <a:rPr lang="en-US" dirty="0" smtClean="0"/>
            <a:t>More workers = more </a:t>
          </a:r>
          <a:r>
            <a:rPr lang="en-US" dirty="0" smtClean="0"/>
            <a:t>production = more $$$</a:t>
          </a:r>
          <a:endParaRPr lang="en-US" dirty="0"/>
        </a:p>
      </dgm:t>
    </dgm:pt>
    <dgm:pt modelId="{D2B00831-8027-4144-BD6F-AA2992B01964}" type="parTrans" cxnId="{B447C1B3-353F-48A5-850C-19D69D2440A4}">
      <dgm:prSet/>
      <dgm:spPr/>
      <dgm:t>
        <a:bodyPr/>
        <a:lstStyle/>
        <a:p>
          <a:endParaRPr lang="en-US"/>
        </a:p>
      </dgm:t>
    </dgm:pt>
    <dgm:pt modelId="{DFA190A7-12CC-4339-8F05-5282EFFB58B2}" type="sibTrans" cxnId="{B447C1B3-353F-48A5-850C-19D69D2440A4}">
      <dgm:prSet/>
      <dgm:spPr/>
      <dgm:t>
        <a:bodyPr/>
        <a:lstStyle/>
        <a:p>
          <a:endParaRPr lang="en-US"/>
        </a:p>
      </dgm:t>
    </dgm:pt>
    <dgm:pt modelId="{03DD077F-8D5C-48D1-9DF5-654FB488EEC1}">
      <dgm:prSet/>
      <dgm:spPr/>
      <dgm:t>
        <a:bodyPr/>
        <a:lstStyle/>
        <a:p>
          <a:pPr rtl="0"/>
          <a:r>
            <a:rPr lang="en-US" dirty="0" smtClean="0"/>
            <a:t>Slaves were bought and sold at auctions and treated much like any other farm equipment.</a:t>
          </a:r>
          <a:endParaRPr lang="en-US" dirty="0"/>
        </a:p>
      </dgm:t>
    </dgm:pt>
    <dgm:pt modelId="{919B6ACC-D16A-4653-9E60-D4FAD13B5540}" type="parTrans" cxnId="{EB09D272-A512-4BA2-9AE9-1582D7C551F2}">
      <dgm:prSet/>
      <dgm:spPr/>
      <dgm:t>
        <a:bodyPr/>
        <a:lstStyle/>
        <a:p>
          <a:endParaRPr lang="en-US"/>
        </a:p>
      </dgm:t>
    </dgm:pt>
    <dgm:pt modelId="{DDBAC687-6150-42FF-9D4A-33D529E1D3B6}" type="sibTrans" cxnId="{EB09D272-A512-4BA2-9AE9-1582D7C551F2}">
      <dgm:prSet/>
      <dgm:spPr/>
      <dgm:t>
        <a:bodyPr/>
        <a:lstStyle/>
        <a:p>
          <a:endParaRPr lang="en-US"/>
        </a:p>
      </dgm:t>
    </dgm:pt>
    <dgm:pt modelId="{CC3189F6-C816-49FD-8B13-CDC789871FDC}">
      <dgm:prSet/>
      <dgm:spPr/>
      <dgm:t>
        <a:bodyPr/>
        <a:lstStyle/>
        <a:p>
          <a:pPr rtl="0"/>
          <a:r>
            <a:rPr lang="en-US" dirty="0" smtClean="0"/>
            <a:t>Slaves could be bought for $25-$2000.  Strong, healthy slaves were more expensive than old slaves or slave children.</a:t>
          </a:r>
          <a:endParaRPr lang="en-US" dirty="0"/>
        </a:p>
      </dgm:t>
    </dgm:pt>
    <dgm:pt modelId="{39E3BA5F-6191-4FD7-B310-6F9C42923C0E}" type="parTrans" cxnId="{A820233A-A715-425A-B4FD-377CCFA46809}">
      <dgm:prSet/>
      <dgm:spPr/>
      <dgm:t>
        <a:bodyPr/>
        <a:lstStyle/>
        <a:p>
          <a:endParaRPr lang="en-US"/>
        </a:p>
      </dgm:t>
    </dgm:pt>
    <dgm:pt modelId="{25146049-6215-4D9D-B0A7-0BBE0672C737}" type="sibTrans" cxnId="{A820233A-A715-425A-B4FD-377CCFA46809}">
      <dgm:prSet/>
      <dgm:spPr/>
      <dgm:t>
        <a:bodyPr/>
        <a:lstStyle/>
        <a:p>
          <a:endParaRPr lang="en-US"/>
        </a:p>
      </dgm:t>
    </dgm:pt>
    <dgm:pt modelId="{30525041-30D9-4291-AC07-C56E6963CC03}">
      <dgm:prSet/>
      <dgm:spPr/>
      <dgm:t>
        <a:bodyPr/>
        <a:lstStyle/>
        <a:p>
          <a:pPr rtl="0"/>
          <a:r>
            <a:rPr lang="en-US" dirty="0" smtClean="0"/>
            <a:t>Slaves codes were laws that forbid the education of slaves.  Owners wanted them to remain “like children” who needed to be cared for.</a:t>
          </a:r>
          <a:endParaRPr lang="en-US" dirty="0"/>
        </a:p>
      </dgm:t>
    </dgm:pt>
    <dgm:pt modelId="{40BE61D1-82C2-421D-8B15-EEEA5F6AF03C}" type="parTrans" cxnId="{0BA31081-DF87-4AB0-8399-EE00579E3ECF}">
      <dgm:prSet/>
      <dgm:spPr/>
    </dgm:pt>
    <dgm:pt modelId="{5D8B390D-FB7C-42AC-9DD2-80ACAE7FE555}" type="sibTrans" cxnId="{0BA31081-DF87-4AB0-8399-EE00579E3ECF}">
      <dgm:prSet/>
      <dgm:spPr/>
    </dgm:pt>
    <dgm:pt modelId="{2CFA509E-2648-459C-8CBA-1B238DFFAF2B}" type="pres">
      <dgm:prSet presAssocID="{33AD31C0-DAAC-433C-9F10-4AF3CCB91F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AF5874-80D8-4738-AB27-B6E155F914CD}" type="pres">
      <dgm:prSet presAssocID="{2A2AFD50-31CB-4802-8943-F44B3137940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FAC55-37F7-43AF-888D-85405626026D}" type="pres">
      <dgm:prSet presAssocID="{5AE8F003-DE82-43FC-BD06-742A83225FA4}" presName="spacer" presStyleCnt="0"/>
      <dgm:spPr/>
    </dgm:pt>
    <dgm:pt modelId="{A05561A4-3386-435E-9749-705EA623E72C}" type="pres">
      <dgm:prSet presAssocID="{9BCEB744-3F88-441B-B604-ADBF5CE6E8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FA884-9657-4A9F-B195-570A66D5EFCC}" type="pres">
      <dgm:prSet presAssocID="{DFA190A7-12CC-4339-8F05-5282EFFB58B2}" presName="spacer" presStyleCnt="0"/>
      <dgm:spPr/>
    </dgm:pt>
    <dgm:pt modelId="{73192321-F2C9-4BB4-A41E-C42F1DAEB624}" type="pres">
      <dgm:prSet presAssocID="{03DD077F-8D5C-48D1-9DF5-654FB488EEC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5BDDE-EF0E-4CC5-AFE1-52353EEDCE89}" type="pres">
      <dgm:prSet presAssocID="{DDBAC687-6150-42FF-9D4A-33D529E1D3B6}" presName="spacer" presStyleCnt="0"/>
      <dgm:spPr/>
    </dgm:pt>
    <dgm:pt modelId="{134CF6D3-EB07-4EC9-BE65-0A14FD033688}" type="pres">
      <dgm:prSet presAssocID="{CC3189F6-C816-49FD-8B13-CDC789871FD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F6754-2824-4FED-A3DD-2113FB91A652}" type="pres">
      <dgm:prSet presAssocID="{25146049-6215-4D9D-B0A7-0BBE0672C737}" presName="spacer" presStyleCnt="0"/>
      <dgm:spPr/>
    </dgm:pt>
    <dgm:pt modelId="{7F1E933C-75D8-4B22-B5E5-69CCE3EF6E66}" type="pres">
      <dgm:prSet presAssocID="{30525041-30D9-4291-AC07-C56E6963CC0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09D272-A512-4BA2-9AE9-1582D7C551F2}" srcId="{33AD31C0-DAAC-433C-9F10-4AF3CCB91F39}" destId="{03DD077F-8D5C-48D1-9DF5-654FB488EEC1}" srcOrd="2" destOrd="0" parTransId="{919B6ACC-D16A-4653-9E60-D4FAD13B5540}" sibTransId="{DDBAC687-6150-42FF-9D4A-33D529E1D3B6}"/>
    <dgm:cxn modelId="{9F4C05A6-C8DE-4758-A2D2-192267EE791E}" type="presOf" srcId="{CC3189F6-C816-49FD-8B13-CDC789871FDC}" destId="{134CF6D3-EB07-4EC9-BE65-0A14FD033688}" srcOrd="0" destOrd="0" presId="urn:microsoft.com/office/officeart/2005/8/layout/vList2"/>
    <dgm:cxn modelId="{B40A3508-2CA2-4C61-9D6A-4D8FB117BB42}" type="presOf" srcId="{30525041-30D9-4291-AC07-C56E6963CC03}" destId="{7F1E933C-75D8-4B22-B5E5-69CCE3EF6E66}" srcOrd="0" destOrd="0" presId="urn:microsoft.com/office/officeart/2005/8/layout/vList2"/>
    <dgm:cxn modelId="{B447C1B3-353F-48A5-850C-19D69D2440A4}" srcId="{33AD31C0-DAAC-433C-9F10-4AF3CCB91F39}" destId="{9BCEB744-3F88-441B-B604-ADBF5CE6E81F}" srcOrd="1" destOrd="0" parTransId="{D2B00831-8027-4144-BD6F-AA2992B01964}" sibTransId="{DFA190A7-12CC-4339-8F05-5282EFFB58B2}"/>
    <dgm:cxn modelId="{F715F41D-B400-40EA-93FA-52EDC4C0C81E}" srcId="{33AD31C0-DAAC-433C-9F10-4AF3CCB91F39}" destId="{2A2AFD50-31CB-4802-8943-F44B31379408}" srcOrd="0" destOrd="0" parTransId="{91E15C9F-C605-4B42-8455-E130AA83EEA1}" sibTransId="{5AE8F003-DE82-43FC-BD06-742A83225FA4}"/>
    <dgm:cxn modelId="{0BA31081-DF87-4AB0-8399-EE00579E3ECF}" srcId="{33AD31C0-DAAC-433C-9F10-4AF3CCB91F39}" destId="{30525041-30D9-4291-AC07-C56E6963CC03}" srcOrd="4" destOrd="0" parTransId="{40BE61D1-82C2-421D-8B15-EEEA5F6AF03C}" sibTransId="{5D8B390D-FB7C-42AC-9DD2-80ACAE7FE555}"/>
    <dgm:cxn modelId="{A820233A-A715-425A-B4FD-377CCFA46809}" srcId="{33AD31C0-DAAC-433C-9F10-4AF3CCB91F39}" destId="{CC3189F6-C816-49FD-8B13-CDC789871FDC}" srcOrd="3" destOrd="0" parTransId="{39E3BA5F-6191-4FD7-B310-6F9C42923C0E}" sibTransId="{25146049-6215-4D9D-B0A7-0BBE0672C737}"/>
    <dgm:cxn modelId="{828FD561-3E26-4DD7-96B2-26855A0BB335}" type="presOf" srcId="{2A2AFD50-31CB-4802-8943-F44B31379408}" destId="{E5AF5874-80D8-4738-AB27-B6E155F914CD}" srcOrd="0" destOrd="0" presId="urn:microsoft.com/office/officeart/2005/8/layout/vList2"/>
    <dgm:cxn modelId="{F95A4826-0806-4C21-8E8E-4E2C2D85F358}" type="presOf" srcId="{03DD077F-8D5C-48D1-9DF5-654FB488EEC1}" destId="{73192321-F2C9-4BB4-A41E-C42F1DAEB624}" srcOrd="0" destOrd="0" presId="urn:microsoft.com/office/officeart/2005/8/layout/vList2"/>
    <dgm:cxn modelId="{FE685638-9D5F-4844-AC4B-0883B0675CB3}" type="presOf" srcId="{33AD31C0-DAAC-433C-9F10-4AF3CCB91F39}" destId="{2CFA509E-2648-459C-8CBA-1B238DFFAF2B}" srcOrd="0" destOrd="0" presId="urn:microsoft.com/office/officeart/2005/8/layout/vList2"/>
    <dgm:cxn modelId="{6057031E-49A9-48AD-B22E-E7F0F36D740F}" type="presOf" srcId="{9BCEB744-3F88-441B-B604-ADBF5CE6E81F}" destId="{A05561A4-3386-435E-9749-705EA623E72C}" srcOrd="0" destOrd="0" presId="urn:microsoft.com/office/officeart/2005/8/layout/vList2"/>
    <dgm:cxn modelId="{220DC01F-F926-4441-9CD9-C875B1E2BFFC}" type="presParOf" srcId="{2CFA509E-2648-459C-8CBA-1B238DFFAF2B}" destId="{E5AF5874-80D8-4738-AB27-B6E155F914CD}" srcOrd="0" destOrd="0" presId="urn:microsoft.com/office/officeart/2005/8/layout/vList2"/>
    <dgm:cxn modelId="{1EE1C7F3-B0DE-4F16-AB2E-E6BB3D97EEB0}" type="presParOf" srcId="{2CFA509E-2648-459C-8CBA-1B238DFFAF2B}" destId="{A6BFAC55-37F7-43AF-888D-85405626026D}" srcOrd="1" destOrd="0" presId="urn:microsoft.com/office/officeart/2005/8/layout/vList2"/>
    <dgm:cxn modelId="{3FD167C0-EFFA-4470-AB93-9CCF3341EDD6}" type="presParOf" srcId="{2CFA509E-2648-459C-8CBA-1B238DFFAF2B}" destId="{A05561A4-3386-435E-9749-705EA623E72C}" srcOrd="2" destOrd="0" presId="urn:microsoft.com/office/officeart/2005/8/layout/vList2"/>
    <dgm:cxn modelId="{033952C9-FE2C-479B-8F90-7D8C03E1AE90}" type="presParOf" srcId="{2CFA509E-2648-459C-8CBA-1B238DFFAF2B}" destId="{72FFA884-9657-4A9F-B195-570A66D5EFCC}" srcOrd="3" destOrd="0" presId="urn:microsoft.com/office/officeart/2005/8/layout/vList2"/>
    <dgm:cxn modelId="{5C55586F-CDF5-473F-B365-6431DC3D4322}" type="presParOf" srcId="{2CFA509E-2648-459C-8CBA-1B238DFFAF2B}" destId="{73192321-F2C9-4BB4-A41E-C42F1DAEB624}" srcOrd="4" destOrd="0" presId="urn:microsoft.com/office/officeart/2005/8/layout/vList2"/>
    <dgm:cxn modelId="{28E10FBC-F422-4471-B286-5829B0441F91}" type="presParOf" srcId="{2CFA509E-2648-459C-8CBA-1B238DFFAF2B}" destId="{9165BDDE-EF0E-4CC5-AFE1-52353EEDCE89}" srcOrd="5" destOrd="0" presId="urn:microsoft.com/office/officeart/2005/8/layout/vList2"/>
    <dgm:cxn modelId="{34B59923-4CF6-473B-833A-52A3FB1EA301}" type="presParOf" srcId="{2CFA509E-2648-459C-8CBA-1B238DFFAF2B}" destId="{134CF6D3-EB07-4EC9-BE65-0A14FD033688}" srcOrd="6" destOrd="0" presId="urn:microsoft.com/office/officeart/2005/8/layout/vList2"/>
    <dgm:cxn modelId="{0C971BEF-BA4B-4D84-8D97-AFD11324B49E}" type="presParOf" srcId="{2CFA509E-2648-459C-8CBA-1B238DFFAF2B}" destId="{B2BF6754-2824-4FED-A3DD-2113FB91A652}" srcOrd="7" destOrd="0" presId="urn:microsoft.com/office/officeart/2005/8/layout/vList2"/>
    <dgm:cxn modelId="{81F45208-EA2F-4516-AF60-B1126FF5F362}" type="presParOf" srcId="{2CFA509E-2648-459C-8CBA-1B238DFFAF2B}" destId="{7F1E933C-75D8-4B22-B5E5-69CCE3EF6E6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9D6F16-3D3C-414F-BCD0-1F6E3599AA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49E2F6-9151-4032-8D6D-64566FE69D2C}">
      <dgm:prSet/>
      <dgm:spPr/>
      <dgm:t>
        <a:bodyPr/>
        <a:lstStyle/>
        <a:p>
          <a:pPr rtl="0"/>
          <a:r>
            <a:rPr lang="en-US" dirty="0" smtClean="0"/>
            <a:t>This movement brought ideas and religion from Europe to the colonies. </a:t>
          </a:r>
          <a:endParaRPr lang="en-US" dirty="0"/>
        </a:p>
      </dgm:t>
    </dgm:pt>
    <dgm:pt modelId="{2461B9A4-E562-4F60-ADEF-BF5646F07E61}" type="parTrans" cxnId="{240C092B-5486-4ACB-B496-053EBBB0E5D5}">
      <dgm:prSet/>
      <dgm:spPr/>
      <dgm:t>
        <a:bodyPr/>
        <a:lstStyle/>
        <a:p>
          <a:endParaRPr lang="en-US"/>
        </a:p>
      </dgm:t>
    </dgm:pt>
    <dgm:pt modelId="{07672033-9D01-4F36-A881-19A6B6AF5C85}" type="sibTrans" cxnId="{240C092B-5486-4ACB-B496-053EBBB0E5D5}">
      <dgm:prSet/>
      <dgm:spPr/>
      <dgm:t>
        <a:bodyPr/>
        <a:lstStyle/>
        <a:p>
          <a:endParaRPr lang="en-US"/>
        </a:p>
      </dgm:t>
    </dgm:pt>
    <dgm:pt modelId="{E2868862-5EB2-44D2-ACF5-5669490408CF}">
      <dgm:prSet/>
      <dgm:spPr/>
      <dgm:t>
        <a:bodyPr/>
        <a:lstStyle/>
        <a:p>
          <a:pPr rtl="0"/>
          <a:r>
            <a:rPr lang="en-US" dirty="0" smtClean="0"/>
            <a:t>It occurred in the 1740’s under leadership of men like Jonathan Edwards. </a:t>
          </a:r>
          <a:endParaRPr lang="en-US" dirty="0"/>
        </a:p>
      </dgm:t>
    </dgm:pt>
    <dgm:pt modelId="{09FBB2E9-B149-4D4D-9242-4EEF58FBC4E8}" type="parTrans" cxnId="{CA7D1184-F72D-45B9-BD77-9305C65CC2E1}">
      <dgm:prSet/>
      <dgm:spPr/>
      <dgm:t>
        <a:bodyPr/>
        <a:lstStyle/>
        <a:p>
          <a:endParaRPr lang="en-US"/>
        </a:p>
      </dgm:t>
    </dgm:pt>
    <dgm:pt modelId="{3A81DF20-41A4-4E47-99C3-6C3AD32A5D18}" type="sibTrans" cxnId="{CA7D1184-F72D-45B9-BD77-9305C65CC2E1}">
      <dgm:prSet/>
      <dgm:spPr/>
      <dgm:t>
        <a:bodyPr/>
        <a:lstStyle/>
        <a:p>
          <a:endParaRPr lang="en-US"/>
        </a:p>
      </dgm:t>
    </dgm:pt>
    <dgm:pt modelId="{A5274021-78C7-4C6C-B5D2-F88B0EE935FC}">
      <dgm:prSet/>
      <dgm:spPr/>
      <dgm:t>
        <a:bodyPr/>
        <a:lstStyle/>
        <a:p>
          <a:pPr rtl="0"/>
          <a:r>
            <a:rPr lang="en-US" dirty="0" smtClean="0"/>
            <a:t>It called for people to look at their lives and morals.</a:t>
          </a:r>
          <a:endParaRPr lang="en-US" dirty="0"/>
        </a:p>
      </dgm:t>
    </dgm:pt>
    <dgm:pt modelId="{ED4C28F6-A1EB-4C5D-BB92-FB4168BC8664}" type="parTrans" cxnId="{BE146855-CD7B-4D20-A553-C44C1A4AA907}">
      <dgm:prSet/>
      <dgm:spPr/>
      <dgm:t>
        <a:bodyPr/>
        <a:lstStyle/>
        <a:p>
          <a:endParaRPr lang="en-US"/>
        </a:p>
      </dgm:t>
    </dgm:pt>
    <dgm:pt modelId="{1FE06C74-7D3B-4B11-8064-80463F515673}" type="sibTrans" cxnId="{BE146855-CD7B-4D20-A553-C44C1A4AA907}">
      <dgm:prSet/>
      <dgm:spPr/>
      <dgm:t>
        <a:bodyPr/>
        <a:lstStyle/>
        <a:p>
          <a:endParaRPr lang="en-US"/>
        </a:p>
      </dgm:t>
    </dgm:pt>
    <dgm:pt modelId="{24D78DBC-5680-45AB-B30D-79E51BE83E83}" type="pres">
      <dgm:prSet presAssocID="{E79D6F16-3D3C-414F-BCD0-1F6E3599AA4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DDEDBC-ECF7-42EC-B4F2-1A90D44FEF4F}" type="pres">
      <dgm:prSet presAssocID="{E79D6F16-3D3C-414F-BCD0-1F6E3599AA43}" presName="arrow" presStyleLbl="bgShp" presStyleIdx="0" presStyleCnt="1"/>
      <dgm:spPr/>
    </dgm:pt>
    <dgm:pt modelId="{D5217664-446F-42F2-90EB-22D05540CEED}" type="pres">
      <dgm:prSet presAssocID="{E79D6F16-3D3C-414F-BCD0-1F6E3599AA43}" presName="linearProcess" presStyleCnt="0"/>
      <dgm:spPr/>
    </dgm:pt>
    <dgm:pt modelId="{69AE7C09-BFD8-4152-9CE3-CFB073D2AC21}" type="pres">
      <dgm:prSet presAssocID="{E449E2F6-9151-4032-8D6D-64566FE69D2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3EB32-FA28-43BD-811D-36A28AB7CC81}" type="pres">
      <dgm:prSet presAssocID="{07672033-9D01-4F36-A881-19A6B6AF5C85}" presName="sibTrans" presStyleCnt="0"/>
      <dgm:spPr/>
    </dgm:pt>
    <dgm:pt modelId="{9305B5EA-4BF6-4F22-8726-FB14C88924C4}" type="pres">
      <dgm:prSet presAssocID="{E2868862-5EB2-44D2-ACF5-5669490408C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E14F5-DFD5-4567-A8A1-411A1B7AF81E}" type="pres">
      <dgm:prSet presAssocID="{3A81DF20-41A4-4E47-99C3-6C3AD32A5D18}" presName="sibTrans" presStyleCnt="0"/>
      <dgm:spPr/>
    </dgm:pt>
    <dgm:pt modelId="{C917E32D-FC89-41AB-9E74-7E26D9D770F3}" type="pres">
      <dgm:prSet presAssocID="{A5274021-78C7-4C6C-B5D2-F88B0EE935F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FD9DD-C5E2-40E4-8135-87C04EF2D181}" type="presOf" srcId="{E449E2F6-9151-4032-8D6D-64566FE69D2C}" destId="{69AE7C09-BFD8-4152-9CE3-CFB073D2AC21}" srcOrd="0" destOrd="0" presId="urn:microsoft.com/office/officeart/2005/8/layout/hProcess9"/>
    <dgm:cxn modelId="{240C092B-5486-4ACB-B496-053EBBB0E5D5}" srcId="{E79D6F16-3D3C-414F-BCD0-1F6E3599AA43}" destId="{E449E2F6-9151-4032-8D6D-64566FE69D2C}" srcOrd="0" destOrd="0" parTransId="{2461B9A4-E562-4F60-ADEF-BF5646F07E61}" sibTransId="{07672033-9D01-4F36-A881-19A6B6AF5C85}"/>
    <dgm:cxn modelId="{02537A5F-C728-4A23-9D6A-A8B83FCA0F2F}" type="presOf" srcId="{A5274021-78C7-4C6C-B5D2-F88B0EE935FC}" destId="{C917E32D-FC89-41AB-9E74-7E26D9D770F3}" srcOrd="0" destOrd="0" presId="urn:microsoft.com/office/officeart/2005/8/layout/hProcess9"/>
    <dgm:cxn modelId="{46B05E0C-C23C-467B-A0B6-39007E001CDD}" type="presOf" srcId="{E79D6F16-3D3C-414F-BCD0-1F6E3599AA43}" destId="{24D78DBC-5680-45AB-B30D-79E51BE83E83}" srcOrd="0" destOrd="0" presId="urn:microsoft.com/office/officeart/2005/8/layout/hProcess9"/>
    <dgm:cxn modelId="{BE146855-CD7B-4D20-A553-C44C1A4AA907}" srcId="{E79D6F16-3D3C-414F-BCD0-1F6E3599AA43}" destId="{A5274021-78C7-4C6C-B5D2-F88B0EE935FC}" srcOrd="2" destOrd="0" parTransId="{ED4C28F6-A1EB-4C5D-BB92-FB4168BC8664}" sibTransId="{1FE06C74-7D3B-4B11-8064-80463F515673}"/>
    <dgm:cxn modelId="{CA7D1184-F72D-45B9-BD77-9305C65CC2E1}" srcId="{E79D6F16-3D3C-414F-BCD0-1F6E3599AA43}" destId="{E2868862-5EB2-44D2-ACF5-5669490408CF}" srcOrd="1" destOrd="0" parTransId="{09FBB2E9-B149-4D4D-9242-4EEF58FBC4E8}" sibTransId="{3A81DF20-41A4-4E47-99C3-6C3AD32A5D18}"/>
    <dgm:cxn modelId="{826D7839-647D-4AE1-93F3-4E082EE41A3A}" type="presOf" srcId="{E2868862-5EB2-44D2-ACF5-5669490408CF}" destId="{9305B5EA-4BF6-4F22-8726-FB14C88924C4}" srcOrd="0" destOrd="0" presId="urn:microsoft.com/office/officeart/2005/8/layout/hProcess9"/>
    <dgm:cxn modelId="{25145960-2317-48AF-B905-792F7EEADF4D}" type="presParOf" srcId="{24D78DBC-5680-45AB-B30D-79E51BE83E83}" destId="{FEDDEDBC-ECF7-42EC-B4F2-1A90D44FEF4F}" srcOrd="0" destOrd="0" presId="urn:microsoft.com/office/officeart/2005/8/layout/hProcess9"/>
    <dgm:cxn modelId="{A9AC1449-13E3-4747-895F-8BD278374E15}" type="presParOf" srcId="{24D78DBC-5680-45AB-B30D-79E51BE83E83}" destId="{D5217664-446F-42F2-90EB-22D05540CEED}" srcOrd="1" destOrd="0" presId="urn:microsoft.com/office/officeart/2005/8/layout/hProcess9"/>
    <dgm:cxn modelId="{2830C17D-405A-4E6B-8800-7E64DD0BDF68}" type="presParOf" srcId="{D5217664-446F-42F2-90EB-22D05540CEED}" destId="{69AE7C09-BFD8-4152-9CE3-CFB073D2AC21}" srcOrd="0" destOrd="0" presId="urn:microsoft.com/office/officeart/2005/8/layout/hProcess9"/>
    <dgm:cxn modelId="{6C7CB49B-FCF9-4146-807F-A57172082B96}" type="presParOf" srcId="{D5217664-446F-42F2-90EB-22D05540CEED}" destId="{F573EB32-FA28-43BD-811D-36A28AB7CC81}" srcOrd="1" destOrd="0" presId="urn:microsoft.com/office/officeart/2005/8/layout/hProcess9"/>
    <dgm:cxn modelId="{414A5892-4339-49C5-8536-C3A31421CFA7}" type="presParOf" srcId="{D5217664-446F-42F2-90EB-22D05540CEED}" destId="{9305B5EA-4BF6-4F22-8726-FB14C88924C4}" srcOrd="2" destOrd="0" presId="urn:microsoft.com/office/officeart/2005/8/layout/hProcess9"/>
    <dgm:cxn modelId="{E3062B91-F309-4412-AA1D-C478B3A0E889}" type="presParOf" srcId="{D5217664-446F-42F2-90EB-22D05540CEED}" destId="{942E14F5-DFD5-4567-A8A1-411A1B7AF81E}" srcOrd="3" destOrd="0" presId="urn:microsoft.com/office/officeart/2005/8/layout/hProcess9"/>
    <dgm:cxn modelId="{2A4B6EB8-D87E-4B36-B3EE-1B524BBD5CA1}" type="presParOf" srcId="{D5217664-446F-42F2-90EB-22D05540CEED}" destId="{C917E32D-FC89-41AB-9E74-7E26D9D770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961CC6-8EF3-41BF-A130-602A0DB6B9C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8F71A6-267E-4364-98B9-3B023BEF6172}">
      <dgm:prSet phldrT="[Text]"/>
      <dgm:spPr/>
      <dgm:t>
        <a:bodyPr/>
        <a:lstStyle/>
        <a:p>
          <a:r>
            <a:rPr lang="en-US" dirty="0" smtClean="0"/>
            <a:t>John Locke</a:t>
          </a:r>
          <a:endParaRPr lang="en-US" dirty="0"/>
        </a:p>
      </dgm:t>
    </dgm:pt>
    <dgm:pt modelId="{2AC6801F-C4C5-4591-99A4-4B7A95EA36BD}" type="parTrans" cxnId="{53E81D84-BB9C-4268-B5B2-8FA43A0C4879}">
      <dgm:prSet/>
      <dgm:spPr/>
      <dgm:t>
        <a:bodyPr/>
        <a:lstStyle/>
        <a:p>
          <a:endParaRPr lang="en-US"/>
        </a:p>
      </dgm:t>
    </dgm:pt>
    <dgm:pt modelId="{3278F305-02C6-48BB-B650-7E3BAB220FA7}" type="sibTrans" cxnId="{53E81D84-BB9C-4268-B5B2-8FA43A0C4879}">
      <dgm:prSet/>
      <dgm:spPr/>
      <dgm:t>
        <a:bodyPr/>
        <a:lstStyle/>
        <a:p>
          <a:endParaRPr lang="en-US"/>
        </a:p>
      </dgm:t>
    </dgm:pt>
    <dgm:pt modelId="{6C621444-4E16-4E0C-8727-9C3D7DBDBEC2}">
      <dgm:prSet phldrT="[Text]"/>
      <dgm:spPr/>
      <dgm:t>
        <a:bodyPr/>
        <a:lstStyle/>
        <a:p>
          <a:r>
            <a:rPr lang="en-US" dirty="0" smtClean="0"/>
            <a:t>Humans have natural rights given to them by God – Government should protect them</a:t>
          </a:r>
          <a:endParaRPr lang="en-US" dirty="0"/>
        </a:p>
      </dgm:t>
    </dgm:pt>
    <dgm:pt modelId="{8C145970-63AF-41FF-834B-741C71C5C8FC}" type="parTrans" cxnId="{FF5D1AB1-C4B7-4B86-8BA2-3A974A6F775B}">
      <dgm:prSet/>
      <dgm:spPr/>
      <dgm:t>
        <a:bodyPr/>
        <a:lstStyle/>
        <a:p>
          <a:endParaRPr lang="en-US"/>
        </a:p>
      </dgm:t>
    </dgm:pt>
    <dgm:pt modelId="{E0DD60B7-6098-4B2B-9508-C72BEEC3D926}" type="sibTrans" cxnId="{FF5D1AB1-C4B7-4B86-8BA2-3A974A6F775B}">
      <dgm:prSet/>
      <dgm:spPr/>
      <dgm:t>
        <a:bodyPr/>
        <a:lstStyle/>
        <a:p>
          <a:endParaRPr lang="en-US"/>
        </a:p>
      </dgm:t>
    </dgm:pt>
    <dgm:pt modelId="{95983A6F-09CB-4F6B-9CF6-4980DF8FD00E}">
      <dgm:prSet phldrT="[Text]"/>
      <dgm:spPr/>
      <dgm:t>
        <a:bodyPr/>
        <a:lstStyle/>
        <a:p>
          <a:r>
            <a:rPr lang="en-US" dirty="0" smtClean="0"/>
            <a:t>Challenged the idea of the “divine rights” given to monarchs by God</a:t>
          </a:r>
          <a:endParaRPr lang="en-US" dirty="0"/>
        </a:p>
      </dgm:t>
    </dgm:pt>
    <dgm:pt modelId="{E9D2289B-0E33-4E17-869F-C8D2592360A0}" type="parTrans" cxnId="{624343EB-1B38-452B-B3DA-EBBE5471AA04}">
      <dgm:prSet/>
      <dgm:spPr/>
      <dgm:t>
        <a:bodyPr/>
        <a:lstStyle/>
        <a:p>
          <a:endParaRPr lang="en-US"/>
        </a:p>
      </dgm:t>
    </dgm:pt>
    <dgm:pt modelId="{A598A76A-4D79-4ED2-AE46-7A6610AF208D}" type="sibTrans" cxnId="{624343EB-1B38-452B-B3DA-EBBE5471AA04}">
      <dgm:prSet/>
      <dgm:spPr/>
      <dgm:t>
        <a:bodyPr/>
        <a:lstStyle/>
        <a:p>
          <a:endParaRPr lang="en-US"/>
        </a:p>
      </dgm:t>
    </dgm:pt>
    <dgm:pt modelId="{25042F7E-8CFF-4001-A9B4-B7AC3EE063E3}">
      <dgm:prSet phldrT="[Text]"/>
      <dgm:spPr/>
      <dgm:t>
        <a:bodyPr/>
        <a:lstStyle/>
        <a:p>
          <a:r>
            <a:rPr lang="en-US" dirty="0" smtClean="0"/>
            <a:t>Montesquieu</a:t>
          </a:r>
          <a:endParaRPr lang="en-US" dirty="0"/>
        </a:p>
      </dgm:t>
    </dgm:pt>
    <dgm:pt modelId="{B0523A43-CA15-4320-B19F-17E1561860AA}" type="parTrans" cxnId="{AA0880AF-1492-4A03-939C-5B1D9ABA770E}">
      <dgm:prSet/>
      <dgm:spPr/>
      <dgm:t>
        <a:bodyPr/>
        <a:lstStyle/>
        <a:p>
          <a:endParaRPr lang="en-US"/>
        </a:p>
      </dgm:t>
    </dgm:pt>
    <dgm:pt modelId="{1DB04100-AFD9-445F-8A16-B1794ECEBE7E}" type="sibTrans" cxnId="{AA0880AF-1492-4A03-939C-5B1D9ABA770E}">
      <dgm:prSet/>
      <dgm:spPr/>
      <dgm:t>
        <a:bodyPr/>
        <a:lstStyle/>
        <a:p>
          <a:endParaRPr lang="en-US"/>
        </a:p>
      </dgm:t>
    </dgm:pt>
    <dgm:pt modelId="{B3CC8831-5F8F-426C-8924-2EF9E638626D}">
      <dgm:prSet phldrT="[Text]"/>
      <dgm:spPr/>
      <dgm:t>
        <a:bodyPr/>
        <a:lstStyle/>
        <a:p>
          <a:r>
            <a:rPr lang="en-US" dirty="0" smtClean="0"/>
            <a:t>Powers of government should be defined and limited</a:t>
          </a:r>
          <a:endParaRPr lang="en-US" dirty="0"/>
        </a:p>
      </dgm:t>
    </dgm:pt>
    <dgm:pt modelId="{AF9EEA64-4045-464D-B85E-399CD478924D}" type="parTrans" cxnId="{A7B4D8D4-6F81-45EF-89E9-B9FD417925D2}">
      <dgm:prSet/>
      <dgm:spPr/>
      <dgm:t>
        <a:bodyPr/>
        <a:lstStyle/>
        <a:p>
          <a:endParaRPr lang="en-US"/>
        </a:p>
      </dgm:t>
    </dgm:pt>
    <dgm:pt modelId="{53B99491-F734-4E5E-9136-8CCF8CF767BF}" type="sibTrans" cxnId="{A7B4D8D4-6F81-45EF-89E9-B9FD417925D2}">
      <dgm:prSet/>
      <dgm:spPr/>
      <dgm:t>
        <a:bodyPr/>
        <a:lstStyle/>
        <a:p>
          <a:endParaRPr lang="en-US"/>
        </a:p>
      </dgm:t>
    </dgm:pt>
    <dgm:pt modelId="{9881CDD4-A3A9-453E-82EC-8C4352540370}">
      <dgm:prSet phldrT="[Text]"/>
      <dgm:spPr/>
      <dgm:t>
        <a:bodyPr/>
        <a:lstStyle/>
        <a:p>
          <a:r>
            <a:rPr lang="en-US" dirty="0" smtClean="0"/>
            <a:t>Government should be separated into branches</a:t>
          </a:r>
          <a:endParaRPr lang="en-US" dirty="0"/>
        </a:p>
      </dgm:t>
    </dgm:pt>
    <dgm:pt modelId="{22A3E138-872B-42CB-9287-F3EBC99C9CB4}" type="parTrans" cxnId="{6DFB912A-63E2-4300-A0EE-619217C230AE}">
      <dgm:prSet/>
      <dgm:spPr/>
      <dgm:t>
        <a:bodyPr/>
        <a:lstStyle/>
        <a:p>
          <a:endParaRPr lang="en-US"/>
        </a:p>
      </dgm:t>
    </dgm:pt>
    <dgm:pt modelId="{04703D24-77B6-412B-8BDA-097C84F9F582}" type="sibTrans" cxnId="{6DFB912A-63E2-4300-A0EE-619217C230AE}">
      <dgm:prSet/>
      <dgm:spPr/>
      <dgm:t>
        <a:bodyPr/>
        <a:lstStyle/>
        <a:p>
          <a:endParaRPr lang="en-US"/>
        </a:p>
      </dgm:t>
    </dgm:pt>
    <dgm:pt modelId="{0E7152FF-D89D-4EC8-AF0F-1F8245762221}" type="pres">
      <dgm:prSet presAssocID="{28961CC6-8EF3-41BF-A130-602A0DB6B9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ECC07E-5DBE-4E81-957D-75A42808060C}" type="pres">
      <dgm:prSet presAssocID="{5D8F71A6-267E-4364-98B9-3B023BEF6172}" presName="root" presStyleCnt="0"/>
      <dgm:spPr/>
    </dgm:pt>
    <dgm:pt modelId="{BEA0AF70-FD09-4CBC-93EB-02348D03018F}" type="pres">
      <dgm:prSet presAssocID="{5D8F71A6-267E-4364-98B9-3B023BEF6172}" presName="rootComposite" presStyleCnt="0"/>
      <dgm:spPr/>
    </dgm:pt>
    <dgm:pt modelId="{E7BD4B1A-E1B4-41A8-A2CB-8E1522A2F54F}" type="pres">
      <dgm:prSet presAssocID="{5D8F71A6-267E-4364-98B9-3B023BEF6172}" presName="rootText" presStyleLbl="node1" presStyleIdx="0" presStyleCnt="2"/>
      <dgm:spPr/>
      <dgm:t>
        <a:bodyPr/>
        <a:lstStyle/>
        <a:p>
          <a:endParaRPr lang="en-US"/>
        </a:p>
      </dgm:t>
    </dgm:pt>
    <dgm:pt modelId="{0FDC28F1-9F04-4745-AFE5-64A20474B8AD}" type="pres">
      <dgm:prSet presAssocID="{5D8F71A6-267E-4364-98B9-3B023BEF6172}" presName="rootConnector" presStyleLbl="node1" presStyleIdx="0" presStyleCnt="2"/>
      <dgm:spPr/>
      <dgm:t>
        <a:bodyPr/>
        <a:lstStyle/>
        <a:p>
          <a:endParaRPr lang="en-US"/>
        </a:p>
      </dgm:t>
    </dgm:pt>
    <dgm:pt modelId="{3623367C-53FF-4A7D-9660-23699F684999}" type="pres">
      <dgm:prSet presAssocID="{5D8F71A6-267E-4364-98B9-3B023BEF6172}" presName="childShape" presStyleCnt="0"/>
      <dgm:spPr/>
    </dgm:pt>
    <dgm:pt modelId="{BC605B8E-8136-4296-8F8B-3A9E6103A42F}" type="pres">
      <dgm:prSet presAssocID="{8C145970-63AF-41FF-834B-741C71C5C8F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A970677-FA89-4322-A78D-8C33CE31BF9D}" type="pres">
      <dgm:prSet presAssocID="{6C621444-4E16-4E0C-8727-9C3D7DBDBEC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C2232-1EEB-4E07-BF38-9470F6CE344F}" type="pres">
      <dgm:prSet presAssocID="{E9D2289B-0E33-4E17-869F-C8D2592360A0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6A70615-4CB0-43D6-964C-3825ABEB9488}" type="pres">
      <dgm:prSet presAssocID="{95983A6F-09CB-4F6B-9CF6-4980DF8FD00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9E171-F632-46D1-B688-13F4BF06B98D}" type="pres">
      <dgm:prSet presAssocID="{25042F7E-8CFF-4001-A9B4-B7AC3EE063E3}" presName="root" presStyleCnt="0"/>
      <dgm:spPr/>
    </dgm:pt>
    <dgm:pt modelId="{62447AF5-99D0-4790-9787-B1BFD3133F74}" type="pres">
      <dgm:prSet presAssocID="{25042F7E-8CFF-4001-A9B4-B7AC3EE063E3}" presName="rootComposite" presStyleCnt="0"/>
      <dgm:spPr/>
    </dgm:pt>
    <dgm:pt modelId="{2203CA23-3B63-495D-A208-AB9D794B5B15}" type="pres">
      <dgm:prSet presAssocID="{25042F7E-8CFF-4001-A9B4-B7AC3EE063E3}" presName="rootText" presStyleLbl="node1" presStyleIdx="1" presStyleCnt="2"/>
      <dgm:spPr/>
      <dgm:t>
        <a:bodyPr/>
        <a:lstStyle/>
        <a:p>
          <a:endParaRPr lang="en-US"/>
        </a:p>
      </dgm:t>
    </dgm:pt>
    <dgm:pt modelId="{EE492255-4396-4E2F-AE50-C717EFF4154D}" type="pres">
      <dgm:prSet presAssocID="{25042F7E-8CFF-4001-A9B4-B7AC3EE063E3}" presName="rootConnector" presStyleLbl="node1" presStyleIdx="1" presStyleCnt="2"/>
      <dgm:spPr/>
      <dgm:t>
        <a:bodyPr/>
        <a:lstStyle/>
        <a:p>
          <a:endParaRPr lang="en-US"/>
        </a:p>
      </dgm:t>
    </dgm:pt>
    <dgm:pt modelId="{2C46DB79-10D8-4C54-8298-E524AFAFB5EC}" type="pres">
      <dgm:prSet presAssocID="{25042F7E-8CFF-4001-A9B4-B7AC3EE063E3}" presName="childShape" presStyleCnt="0"/>
      <dgm:spPr/>
    </dgm:pt>
    <dgm:pt modelId="{E5FDA316-63B0-4512-A0E8-023691A98B68}" type="pres">
      <dgm:prSet presAssocID="{AF9EEA64-4045-464D-B85E-399CD478924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CFC0DF30-FEFD-4F1E-BD02-3218EC117A3E}" type="pres">
      <dgm:prSet presAssocID="{B3CC8831-5F8F-426C-8924-2EF9E638626D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5A44D-8AB8-457B-AFA7-794DB51DBB4D}" type="pres">
      <dgm:prSet presAssocID="{22A3E138-872B-42CB-9287-F3EBC99C9CB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50997BA1-072A-4C68-BE02-EA77B0FAF9D6}" type="pres">
      <dgm:prSet presAssocID="{9881CDD4-A3A9-453E-82EC-8C435254037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5D1AB1-C4B7-4B86-8BA2-3A974A6F775B}" srcId="{5D8F71A6-267E-4364-98B9-3B023BEF6172}" destId="{6C621444-4E16-4E0C-8727-9C3D7DBDBEC2}" srcOrd="0" destOrd="0" parTransId="{8C145970-63AF-41FF-834B-741C71C5C8FC}" sibTransId="{E0DD60B7-6098-4B2B-9508-C72BEEC3D926}"/>
    <dgm:cxn modelId="{C06E81C6-8C95-4C35-9592-EE63B6FC176A}" type="presOf" srcId="{22A3E138-872B-42CB-9287-F3EBC99C9CB4}" destId="{0135A44D-8AB8-457B-AFA7-794DB51DBB4D}" srcOrd="0" destOrd="0" presId="urn:microsoft.com/office/officeart/2005/8/layout/hierarchy3"/>
    <dgm:cxn modelId="{AA0880AF-1492-4A03-939C-5B1D9ABA770E}" srcId="{28961CC6-8EF3-41BF-A130-602A0DB6B9CF}" destId="{25042F7E-8CFF-4001-A9B4-B7AC3EE063E3}" srcOrd="1" destOrd="0" parTransId="{B0523A43-CA15-4320-B19F-17E1561860AA}" sibTransId="{1DB04100-AFD9-445F-8A16-B1794ECEBE7E}"/>
    <dgm:cxn modelId="{47D3C1FB-949D-4FB0-86C3-BFBBE390D5FE}" type="presOf" srcId="{AF9EEA64-4045-464D-B85E-399CD478924D}" destId="{E5FDA316-63B0-4512-A0E8-023691A98B68}" srcOrd="0" destOrd="0" presId="urn:microsoft.com/office/officeart/2005/8/layout/hierarchy3"/>
    <dgm:cxn modelId="{6DFB912A-63E2-4300-A0EE-619217C230AE}" srcId="{25042F7E-8CFF-4001-A9B4-B7AC3EE063E3}" destId="{9881CDD4-A3A9-453E-82EC-8C4352540370}" srcOrd="1" destOrd="0" parTransId="{22A3E138-872B-42CB-9287-F3EBC99C9CB4}" sibTransId="{04703D24-77B6-412B-8BDA-097C84F9F582}"/>
    <dgm:cxn modelId="{031D00DE-C5C4-44FA-B5A3-AE2A3D65EDD2}" type="presOf" srcId="{5D8F71A6-267E-4364-98B9-3B023BEF6172}" destId="{E7BD4B1A-E1B4-41A8-A2CB-8E1522A2F54F}" srcOrd="0" destOrd="0" presId="urn:microsoft.com/office/officeart/2005/8/layout/hierarchy3"/>
    <dgm:cxn modelId="{A76D39FE-31BA-460A-AE63-D4BBAB25108C}" type="presOf" srcId="{B3CC8831-5F8F-426C-8924-2EF9E638626D}" destId="{CFC0DF30-FEFD-4F1E-BD02-3218EC117A3E}" srcOrd="0" destOrd="0" presId="urn:microsoft.com/office/officeart/2005/8/layout/hierarchy3"/>
    <dgm:cxn modelId="{624343EB-1B38-452B-B3DA-EBBE5471AA04}" srcId="{5D8F71A6-267E-4364-98B9-3B023BEF6172}" destId="{95983A6F-09CB-4F6B-9CF6-4980DF8FD00E}" srcOrd="1" destOrd="0" parTransId="{E9D2289B-0E33-4E17-869F-C8D2592360A0}" sibTransId="{A598A76A-4D79-4ED2-AE46-7A6610AF208D}"/>
    <dgm:cxn modelId="{88A94B3E-6AEC-432F-B5DF-A276B5EC23EE}" type="presOf" srcId="{28961CC6-8EF3-41BF-A130-602A0DB6B9CF}" destId="{0E7152FF-D89D-4EC8-AF0F-1F8245762221}" srcOrd="0" destOrd="0" presId="urn:microsoft.com/office/officeart/2005/8/layout/hierarchy3"/>
    <dgm:cxn modelId="{2967A12A-9037-4DF5-BA47-652C7100AB6D}" type="presOf" srcId="{8C145970-63AF-41FF-834B-741C71C5C8FC}" destId="{BC605B8E-8136-4296-8F8B-3A9E6103A42F}" srcOrd="0" destOrd="0" presId="urn:microsoft.com/office/officeart/2005/8/layout/hierarchy3"/>
    <dgm:cxn modelId="{818482E2-8994-4235-9025-B3926B737DBF}" type="presOf" srcId="{E9D2289B-0E33-4E17-869F-C8D2592360A0}" destId="{2E6C2232-1EEB-4E07-BF38-9470F6CE344F}" srcOrd="0" destOrd="0" presId="urn:microsoft.com/office/officeart/2005/8/layout/hierarchy3"/>
    <dgm:cxn modelId="{E559D043-7B52-40BC-93A9-F64ECE0D577D}" type="presOf" srcId="{9881CDD4-A3A9-453E-82EC-8C4352540370}" destId="{50997BA1-072A-4C68-BE02-EA77B0FAF9D6}" srcOrd="0" destOrd="0" presId="urn:microsoft.com/office/officeart/2005/8/layout/hierarchy3"/>
    <dgm:cxn modelId="{A7B4D8D4-6F81-45EF-89E9-B9FD417925D2}" srcId="{25042F7E-8CFF-4001-A9B4-B7AC3EE063E3}" destId="{B3CC8831-5F8F-426C-8924-2EF9E638626D}" srcOrd="0" destOrd="0" parTransId="{AF9EEA64-4045-464D-B85E-399CD478924D}" sibTransId="{53B99491-F734-4E5E-9136-8CCF8CF767BF}"/>
    <dgm:cxn modelId="{FCA9D399-08A7-4DED-81A3-F71EC8CDFA09}" type="presOf" srcId="{6C621444-4E16-4E0C-8727-9C3D7DBDBEC2}" destId="{4A970677-FA89-4322-A78D-8C33CE31BF9D}" srcOrd="0" destOrd="0" presId="urn:microsoft.com/office/officeart/2005/8/layout/hierarchy3"/>
    <dgm:cxn modelId="{7C2E1033-B0F9-4E25-9F02-78454290CF3D}" type="presOf" srcId="{95983A6F-09CB-4F6B-9CF6-4980DF8FD00E}" destId="{36A70615-4CB0-43D6-964C-3825ABEB9488}" srcOrd="0" destOrd="0" presId="urn:microsoft.com/office/officeart/2005/8/layout/hierarchy3"/>
    <dgm:cxn modelId="{92F1FBDB-05BC-42B1-84A5-AF782DEF9E04}" type="presOf" srcId="{25042F7E-8CFF-4001-A9B4-B7AC3EE063E3}" destId="{EE492255-4396-4E2F-AE50-C717EFF4154D}" srcOrd="1" destOrd="0" presId="urn:microsoft.com/office/officeart/2005/8/layout/hierarchy3"/>
    <dgm:cxn modelId="{0EDEE411-A508-4A2C-A346-F8D78F3AEDE2}" type="presOf" srcId="{5D8F71A6-267E-4364-98B9-3B023BEF6172}" destId="{0FDC28F1-9F04-4745-AFE5-64A20474B8AD}" srcOrd="1" destOrd="0" presId="urn:microsoft.com/office/officeart/2005/8/layout/hierarchy3"/>
    <dgm:cxn modelId="{53E81D84-BB9C-4268-B5B2-8FA43A0C4879}" srcId="{28961CC6-8EF3-41BF-A130-602A0DB6B9CF}" destId="{5D8F71A6-267E-4364-98B9-3B023BEF6172}" srcOrd="0" destOrd="0" parTransId="{2AC6801F-C4C5-4591-99A4-4B7A95EA36BD}" sibTransId="{3278F305-02C6-48BB-B650-7E3BAB220FA7}"/>
    <dgm:cxn modelId="{B32F4787-036B-4A43-AE36-42957DA8CC61}" type="presOf" srcId="{25042F7E-8CFF-4001-A9B4-B7AC3EE063E3}" destId="{2203CA23-3B63-495D-A208-AB9D794B5B15}" srcOrd="0" destOrd="0" presId="urn:microsoft.com/office/officeart/2005/8/layout/hierarchy3"/>
    <dgm:cxn modelId="{06F08D9E-0315-4A91-B3BA-FD680C6DF695}" type="presParOf" srcId="{0E7152FF-D89D-4EC8-AF0F-1F8245762221}" destId="{37ECC07E-5DBE-4E81-957D-75A42808060C}" srcOrd="0" destOrd="0" presId="urn:microsoft.com/office/officeart/2005/8/layout/hierarchy3"/>
    <dgm:cxn modelId="{B07D5873-7091-4261-9DDD-15FAD513E2AF}" type="presParOf" srcId="{37ECC07E-5DBE-4E81-957D-75A42808060C}" destId="{BEA0AF70-FD09-4CBC-93EB-02348D03018F}" srcOrd="0" destOrd="0" presId="urn:microsoft.com/office/officeart/2005/8/layout/hierarchy3"/>
    <dgm:cxn modelId="{20DDCE0D-DBF4-4A03-9850-35509C357341}" type="presParOf" srcId="{BEA0AF70-FD09-4CBC-93EB-02348D03018F}" destId="{E7BD4B1A-E1B4-41A8-A2CB-8E1522A2F54F}" srcOrd="0" destOrd="0" presId="urn:microsoft.com/office/officeart/2005/8/layout/hierarchy3"/>
    <dgm:cxn modelId="{D519BCE8-C4B7-4D23-AF1D-6CA7355FD54F}" type="presParOf" srcId="{BEA0AF70-FD09-4CBC-93EB-02348D03018F}" destId="{0FDC28F1-9F04-4745-AFE5-64A20474B8AD}" srcOrd="1" destOrd="0" presId="urn:microsoft.com/office/officeart/2005/8/layout/hierarchy3"/>
    <dgm:cxn modelId="{4DA7AA4D-B5CE-4772-AA7E-7D4A78CC8590}" type="presParOf" srcId="{37ECC07E-5DBE-4E81-957D-75A42808060C}" destId="{3623367C-53FF-4A7D-9660-23699F684999}" srcOrd="1" destOrd="0" presId="urn:microsoft.com/office/officeart/2005/8/layout/hierarchy3"/>
    <dgm:cxn modelId="{52733605-09F5-4516-8695-F3B0D466A762}" type="presParOf" srcId="{3623367C-53FF-4A7D-9660-23699F684999}" destId="{BC605B8E-8136-4296-8F8B-3A9E6103A42F}" srcOrd="0" destOrd="0" presId="urn:microsoft.com/office/officeart/2005/8/layout/hierarchy3"/>
    <dgm:cxn modelId="{49E378DA-FA87-4B48-985E-92A1D6BF1DF5}" type="presParOf" srcId="{3623367C-53FF-4A7D-9660-23699F684999}" destId="{4A970677-FA89-4322-A78D-8C33CE31BF9D}" srcOrd="1" destOrd="0" presId="urn:microsoft.com/office/officeart/2005/8/layout/hierarchy3"/>
    <dgm:cxn modelId="{1663EC53-E8FF-4024-8D1E-EAF3A8E755F5}" type="presParOf" srcId="{3623367C-53FF-4A7D-9660-23699F684999}" destId="{2E6C2232-1EEB-4E07-BF38-9470F6CE344F}" srcOrd="2" destOrd="0" presId="urn:microsoft.com/office/officeart/2005/8/layout/hierarchy3"/>
    <dgm:cxn modelId="{983B994A-3E86-4973-9FDD-4C3ACE006D8A}" type="presParOf" srcId="{3623367C-53FF-4A7D-9660-23699F684999}" destId="{36A70615-4CB0-43D6-964C-3825ABEB9488}" srcOrd="3" destOrd="0" presId="urn:microsoft.com/office/officeart/2005/8/layout/hierarchy3"/>
    <dgm:cxn modelId="{5FB5F356-465F-46D8-A9C3-B763F04EC13C}" type="presParOf" srcId="{0E7152FF-D89D-4EC8-AF0F-1F8245762221}" destId="{8449E171-F632-46D1-B688-13F4BF06B98D}" srcOrd="1" destOrd="0" presId="urn:microsoft.com/office/officeart/2005/8/layout/hierarchy3"/>
    <dgm:cxn modelId="{9DD362AC-8AB0-49E9-A72D-2A586C785B0C}" type="presParOf" srcId="{8449E171-F632-46D1-B688-13F4BF06B98D}" destId="{62447AF5-99D0-4790-9787-B1BFD3133F74}" srcOrd="0" destOrd="0" presId="urn:microsoft.com/office/officeart/2005/8/layout/hierarchy3"/>
    <dgm:cxn modelId="{7F500FDD-43A3-4FA2-B303-6A78817AA977}" type="presParOf" srcId="{62447AF5-99D0-4790-9787-B1BFD3133F74}" destId="{2203CA23-3B63-495D-A208-AB9D794B5B15}" srcOrd="0" destOrd="0" presId="urn:microsoft.com/office/officeart/2005/8/layout/hierarchy3"/>
    <dgm:cxn modelId="{547095F0-6969-4DA7-B33B-E5A5F7D66E17}" type="presParOf" srcId="{62447AF5-99D0-4790-9787-B1BFD3133F74}" destId="{EE492255-4396-4E2F-AE50-C717EFF4154D}" srcOrd="1" destOrd="0" presId="urn:microsoft.com/office/officeart/2005/8/layout/hierarchy3"/>
    <dgm:cxn modelId="{F0C4CEBD-251F-4AEB-8E24-1DD2D57B491C}" type="presParOf" srcId="{8449E171-F632-46D1-B688-13F4BF06B98D}" destId="{2C46DB79-10D8-4C54-8298-E524AFAFB5EC}" srcOrd="1" destOrd="0" presId="urn:microsoft.com/office/officeart/2005/8/layout/hierarchy3"/>
    <dgm:cxn modelId="{1E4151FD-2B95-463C-B013-9CCF2C218A97}" type="presParOf" srcId="{2C46DB79-10D8-4C54-8298-E524AFAFB5EC}" destId="{E5FDA316-63B0-4512-A0E8-023691A98B68}" srcOrd="0" destOrd="0" presId="urn:microsoft.com/office/officeart/2005/8/layout/hierarchy3"/>
    <dgm:cxn modelId="{788A229C-C921-4AF9-8FB5-5F5CCA7EED8F}" type="presParOf" srcId="{2C46DB79-10D8-4C54-8298-E524AFAFB5EC}" destId="{CFC0DF30-FEFD-4F1E-BD02-3218EC117A3E}" srcOrd="1" destOrd="0" presId="urn:microsoft.com/office/officeart/2005/8/layout/hierarchy3"/>
    <dgm:cxn modelId="{A6A6674A-44A5-440D-8406-31660C9252E6}" type="presParOf" srcId="{2C46DB79-10D8-4C54-8298-E524AFAFB5EC}" destId="{0135A44D-8AB8-457B-AFA7-794DB51DBB4D}" srcOrd="2" destOrd="0" presId="urn:microsoft.com/office/officeart/2005/8/layout/hierarchy3"/>
    <dgm:cxn modelId="{02B0FC55-4B51-4A14-9E99-997F3272ABF3}" type="presParOf" srcId="{2C46DB79-10D8-4C54-8298-E524AFAFB5EC}" destId="{50997BA1-072A-4C68-BE02-EA77B0FAF9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4081AE-616A-4A2C-A4BA-81CE1CD6404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218AB1-5BF5-4254-8625-CEEF909793DB}">
      <dgm:prSet/>
      <dgm:spPr/>
      <dgm:t>
        <a:bodyPr/>
        <a:lstStyle/>
        <a:p>
          <a:pPr rtl="0"/>
          <a:r>
            <a:rPr lang="en-US" dirty="0" smtClean="0"/>
            <a:t>Magna </a:t>
          </a:r>
          <a:r>
            <a:rPr lang="en-US" dirty="0" err="1" smtClean="0"/>
            <a:t>Carta</a:t>
          </a:r>
          <a:r>
            <a:rPr lang="en-US" dirty="0" smtClean="0"/>
            <a:t> “Great Charter”:</a:t>
          </a:r>
          <a:endParaRPr lang="en-US" dirty="0"/>
        </a:p>
      </dgm:t>
    </dgm:pt>
    <dgm:pt modelId="{604E345C-D156-4EFC-BA02-73448C886FE8}" type="parTrans" cxnId="{D220BF2F-E6C1-41B4-973E-6D371F4220CA}">
      <dgm:prSet/>
      <dgm:spPr/>
      <dgm:t>
        <a:bodyPr/>
        <a:lstStyle/>
        <a:p>
          <a:endParaRPr lang="en-US"/>
        </a:p>
      </dgm:t>
    </dgm:pt>
    <dgm:pt modelId="{E53CBA96-42AD-4AE7-8D4C-C1AF6D68B245}" type="sibTrans" cxnId="{D220BF2F-E6C1-41B4-973E-6D371F4220CA}">
      <dgm:prSet/>
      <dgm:spPr/>
      <dgm:t>
        <a:bodyPr/>
        <a:lstStyle/>
        <a:p>
          <a:endParaRPr lang="en-US"/>
        </a:p>
      </dgm:t>
    </dgm:pt>
    <dgm:pt modelId="{73CF1C7C-C5B9-4690-84BE-BA2F40201207}">
      <dgm:prSet/>
      <dgm:spPr/>
      <dgm:t>
        <a:bodyPr/>
        <a:lstStyle/>
        <a:p>
          <a:r>
            <a:rPr lang="en-US" dirty="0" smtClean="0"/>
            <a:t>English </a:t>
          </a:r>
          <a:r>
            <a:rPr lang="en-US" dirty="0" err="1" smtClean="0"/>
            <a:t>nobels</a:t>
          </a:r>
          <a:r>
            <a:rPr lang="en-US" dirty="0" smtClean="0"/>
            <a:t> forced the King to sign it:  Limited his power on taxes, private property &amp; trail by jury</a:t>
          </a:r>
          <a:endParaRPr lang="en-US" dirty="0"/>
        </a:p>
      </dgm:t>
    </dgm:pt>
    <dgm:pt modelId="{450185A6-90D7-452D-A062-41AD63DBDB29}" type="parTrans" cxnId="{CFFFB880-2E6A-442B-A102-8327FC212642}">
      <dgm:prSet/>
      <dgm:spPr/>
      <dgm:t>
        <a:bodyPr/>
        <a:lstStyle/>
        <a:p>
          <a:endParaRPr lang="en-US"/>
        </a:p>
      </dgm:t>
    </dgm:pt>
    <dgm:pt modelId="{BEA36E74-245B-4E38-A4E8-3DDE925AD1CB}" type="sibTrans" cxnId="{CFFFB880-2E6A-442B-A102-8327FC212642}">
      <dgm:prSet/>
      <dgm:spPr/>
      <dgm:t>
        <a:bodyPr/>
        <a:lstStyle/>
        <a:p>
          <a:endParaRPr lang="en-US"/>
        </a:p>
      </dgm:t>
    </dgm:pt>
    <dgm:pt modelId="{059D2156-09A1-4CAF-8029-D5B1DBD85702}">
      <dgm:prSet/>
      <dgm:spPr/>
      <dgm:t>
        <a:bodyPr/>
        <a:lstStyle/>
        <a:p>
          <a:r>
            <a:rPr lang="en-US" dirty="0" smtClean="0"/>
            <a:t>Parliament was established</a:t>
          </a:r>
          <a:endParaRPr lang="en-US" dirty="0"/>
        </a:p>
      </dgm:t>
    </dgm:pt>
    <dgm:pt modelId="{D92D7209-A9CA-4400-BD82-87585523FC5B}" type="parTrans" cxnId="{DA8330F2-5F46-4EB8-9241-92E9F978A9A7}">
      <dgm:prSet/>
      <dgm:spPr/>
    </dgm:pt>
    <dgm:pt modelId="{64873082-0591-4003-8F89-8F339FBD60B3}" type="sibTrans" cxnId="{DA8330F2-5F46-4EB8-9241-92E9F978A9A7}">
      <dgm:prSet/>
      <dgm:spPr/>
    </dgm:pt>
    <dgm:pt modelId="{1F11E97D-8482-48A6-8D28-9CE5CC8E435B}">
      <dgm:prSet/>
      <dgm:spPr/>
      <dgm:t>
        <a:bodyPr/>
        <a:lstStyle/>
        <a:p>
          <a:r>
            <a:rPr lang="en-US" dirty="0" smtClean="0"/>
            <a:t>House of Lords  - inherited</a:t>
          </a:r>
          <a:endParaRPr lang="en-US" dirty="0"/>
        </a:p>
      </dgm:t>
    </dgm:pt>
    <dgm:pt modelId="{43DBBB7D-21CB-43A7-A256-A4817BF57C08}" type="parTrans" cxnId="{3C770DF2-5694-4524-A9B9-F7F95BD073FF}">
      <dgm:prSet/>
      <dgm:spPr/>
    </dgm:pt>
    <dgm:pt modelId="{E7C66973-7EA9-434C-9B01-6314A9DCA427}" type="sibTrans" cxnId="{3C770DF2-5694-4524-A9B9-F7F95BD073FF}">
      <dgm:prSet/>
      <dgm:spPr/>
    </dgm:pt>
    <dgm:pt modelId="{B6155406-47A9-4547-AD74-F0A4C3875212}">
      <dgm:prSet/>
      <dgm:spPr/>
      <dgm:t>
        <a:bodyPr/>
        <a:lstStyle/>
        <a:p>
          <a:r>
            <a:rPr lang="en-US" dirty="0" smtClean="0"/>
            <a:t>House of Commons – elected</a:t>
          </a:r>
          <a:endParaRPr lang="en-US" dirty="0"/>
        </a:p>
      </dgm:t>
    </dgm:pt>
    <dgm:pt modelId="{9036AACE-1232-4E33-94FA-049E2793D9A2}" type="parTrans" cxnId="{C1E70A11-F6B9-420C-8558-312CDB1AF71C}">
      <dgm:prSet/>
      <dgm:spPr/>
    </dgm:pt>
    <dgm:pt modelId="{416952F9-5B4F-47CF-89E7-803EB5DE8A9F}" type="sibTrans" cxnId="{C1E70A11-F6B9-420C-8558-312CDB1AF71C}">
      <dgm:prSet/>
      <dgm:spPr/>
    </dgm:pt>
    <dgm:pt modelId="{8B772564-501B-488C-A2DC-2C41512A9D96}">
      <dgm:prSet/>
      <dgm:spPr/>
      <dgm:t>
        <a:bodyPr/>
        <a:lstStyle/>
        <a:p>
          <a:r>
            <a:rPr lang="en-US" dirty="0" smtClean="0"/>
            <a:t>Could even remove kings sometimes</a:t>
          </a:r>
          <a:endParaRPr lang="en-US" dirty="0"/>
        </a:p>
      </dgm:t>
    </dgm:pt>
    <dgm:pt modelId="{CB608FD7-89A2-4179-8502-937AD6C7E7D1}" type="parTrans" cxnId="{F03BAF8B-7598-45DE-9190-D10AE1E3E828}">
      <dgm:prSet/>
      <dgm:spPr/>
    </dgm:pt>
    <dgm:pt modelId="{B12F2DE8-DAE4-4DB3-A9C4-CBEA90CE4594}" type="sibTrans" cxnId="{F03BAF8B-7598-45DE-9190-D10AE1E3E828}">
      <dgm:prSet/>
      <dgm:spPr/>
    </dgm:pt>
    <dgm:pt modelId="{A1E6B42B-063D-4013-8242-1DA00E732ED5}">
      <dgm:prSet/>
      <dgm:spPr/>
      <dgm:t>
        <a:bodyPr/>
        <a:lstStyle/>
        <a:p>
          <a:r>
            <a:rPr lang="en-US" dirty="0" smtClean="0"/>
            <a:t>Glorious Revolution</a:t>
          </a:r>
          <a:endParaRPr lang="en-US" dirty="0"/>
        </a:p>
      </dgm:t>
    </dgm:pt>
    <dgm:pt modelId="{C58E9C38-4308-46E2-99F5-8202FDC6D227}" type="parTrans" cxnId="{995C0921-F6BE-4B53-8E46-F31F3568EFF4}">
      <dgm:prSet/>
      <dgm:spPr/>
    </dgm:pt>
    <dgm:pt modelId="{A8958D96-95E5-48FF-B2B6-C9F9509F8E17}" type="sibTrans" cxnId="{995C0921-F6BE-4B53-8E46-F31F3568EFF4}">
      <dgm:prSet/>
      <dgm:spPr/>
    </dgm:pt>
    <dgm:pt modelId="{9632B0D4-4271-4FBE-8B89-121325DD5AF9}">
      <dgm:prSet/>
      <dgm:spPr/>
      <dgm:t>
        <a:bodyPr/>
        <a:lstStyle/>
        <a:p>
          <a:r>
            <a:rPr lang="en-US" dirty="0" smtClean="0"/>
            <a:t>Removed King James II and replaced him with his daughter Mary</a:t>
          </a:r>
          <a:endParaRPr lang="en-US" dirty="0"/>
        </a:p>
      </dgm:t>
    </dgm:pt>
    <dgm:pt modelId="{0CC099D6-0774-4F0B-9461-E1096DDE8BD3}" type="parTrans" cxnId="{580B1062-543A-4A30-B3E4-EB593134EBCA}">
      <dgm:prSet/>
      <dgm:spPr/>
    </dgm:pt>
    <dgm:pt modelId="{B761F58C-A690-4658-A54F-3704215098CE}" type="sibTrans" cxnId="{580B1062-543A-4A30-B3E4-EB593134EBCA}">
      <dgm:prSet/>
      <dgm:spPr/>
    </dgm:pt>
    <dgm:pt modelId="{49B2DD54-5632-48F5-8274-9FD473D4951F}">
      <dgm:prSet/>
      <dgm:spPr/>
      <dgm:t>
        <a:bodyPr/>
        <a:lstStyle/>
        <a:p>
          <a:r>
            <a:rPr lang="en-US" dirty="0" smtClean="0"/>
            <a:t>She signed the English Bill of Rights expanding people’s freedoms, like Habeas Corpus.</a:t>
          </a:r>
          <a:endParaRPr lang="en-US" dirty="0"/>
        </a:p>
      </dgm:t>
    </dgm:pt>
    <dgm:pt modelId="{2745F830-EEF8-4E6A-8DD0-50FBFB563C76}" type="parTrans" cxnId="{28E888EB-B2D1-4F6F-9330-3C5B1CE0F232}">
      <dgm:prSet/>
      <dgm:spPr/>
    </dgm:pt>
    <dgm:pt modelId="{A29835B5-3189-4EB5-8FAF-21222C2E9621}" type="sibTrans" cxnId="{28E888EB-B2D1-4F6F-9330-3C5B1CE0F232}">
      <dgm:prSet/>
      <dgm:spPr/>
    </dgm:pt>
    <dgm:pt modelId="{4ECD0FB2-ADD2-42A1-9D17-BCFA11AEF32D}" type="pres">
      <dgm:prSet presAssocID="{724081AE-616A-4A2C-A4BA-81CE1CD640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4068EF-C82D-4C1F-B08B-644F12A96A22}" type="pres">
      <dgm:prSet presAssocID="{76218AB1-5BF5-4254-8625-CEEF909793DB}" presName="composite" presStyleCnt="0"/>
      <dgm:spPr/>
    </dgm:pt>
    <dgm:pt modelId="{635AB304-B1A4-4A72-A19E-5DA807372243}" type="pres">
      <dgm:prSet presAssocID="{76218AB1-5BF5-4254-8625-CEEF909793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0D7E5-48C7-4DD3-B54E-3C1AA9977CE3}" type="pres">
      <dgm:prSet presAssocID="{76218AB1-5BF5-4254-8625-CEEF909793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35BC2-CFEE-4BB4-8A22-EB3904685136}" type="pres">
      <dgm:prSet presAssocID="{E53CBA96-42AD-4AE7-8D4C-C1AF6D68B245}" presName="sp" presStyleCnt="0"/>
      <dgm:spPr/>
    </dgm:pt>
    <dgm:pt modelId="{0BC192F0-1EA8-47BB-BFA0-DDB10DE4B17F}" type="pres">
      <dgm:prSet presAssocID="{059D2156-09A1-4CAF-8029-D5B1DBD85702}" presName="composite" presStyleCnt="0"/>
      <dgm:spPr/>
    </dgm:pt>
    <dgm:pt modelId="{3461722E-1427-4620-88F6-39A3470D61EE}" type="pres">
      <dgm:prSet presAssocID="{059D2156-09A1-4CAF-8029-D5B1DBD857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3D306-989C-4BF1-B1DE-0E8AE830F2B4}" type="pres">
      <dgm:prSet presAssocID="{059D2156-09A1-4CAF-8029-D5B1DBD857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0347D-8C57-43DB-B4B9-B1EE41399EC4}" type="pres">
      <dgm:prSet presAssocID="{64873082-0591-4003-8F89-8F339FBD60B3}" presName="sp" presStyleCnt="0"/>
      <dgm:spPr/>
    </dgm:pt>
    <dgm:pt modelId="{1C87CBDB-8E46-4982-B671-9699EDABEECA}" type="pres">
      <dgm:prSet presAssocID="{A1E6B42B-063D-4013-8242-1DA00E732ED5}" presName="composite" presStyleCnt="0"/>
      <dgm:spPr/>
    </dgm:pt>
    <dgm:pt modelId="{BE64B530-724E-4814-A780-DDC232658970}" type="pres">
      <dgm:prSet presAssocID="{A1E6B42B-063D-4013-8242-1DA00E732ED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AE63F-F1AD-445E-804A-E732F06DF2FC}" type="pres">
      <dgm:prSet presAssocID="{A1E6B42B-063D-4013-8242-1DA00E732ED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8330F2-5F46-4EB8-9241-92E9F978A9A7}" srcId="{724081AE-616A-4A2C-A4BA-81CE1CD6404A}" destId="{059D2156-09A1-4CAF-8029-D5B1DBD85702}" srcOrd="1" destOrd="0" parTransId="{D92D7209-A9CA-4400-BD82-87585523FC5B}" sibTransId="{64873082-0591-4003-8F89-8F339FBD60B3}"/>
    <dgm:cxn modelId="{F7CAE2F5-6BF8-4581-A61B-59B4BBAC1606}" type="presOf" srcId="{73CF1C7C-C5B9-4690-84BE-BA2F40201207}" destId="{AE10D7E5-48C7-4DD3-B54E-3C1AA9977CE3}" srcOrd="0" destOrd="0" presId="urn:microsoft.com/office/officeart/2005/8/layout/chevron2"/>
    <dgm:cxn modelId="{3186EC1E-9FDC-4357-A183-1BAF92EBE34E}" type="presOf" srcId="{9632B0D4-4271-4FBE-8B89-121325DD5AF9}" destId="{964AE63F-F1AD-445E-804A-E732F06DF2FC}" srcOrd="0" destOrd="0" presId="urn:microsoft.com/office/officeart/2005/8/layout/chevron2"/>
    <dgm:cxn modelId="{D220BF2F-E6C1-41B4-973E-6D371F4220CA}" srcId="{724081AE-616A-4A2C-A4BA-81CE1CD6404A}" destId="{76218AB1-5BF5-4254-8625-CEEF909793DB}" srcOrd="0" destOrd="0" parTransId="{604E345C-D156-4EFC-BA02-73448C886FE8}" sibTransId="{E53CBA96-42AD-4AE7-8D4C-C1AF6D68B245}"/>
    <dgm:cxn modelId="{1792D8FF-C5F8-43F6-9214-758226DD23D5}" type="presOf" srcId="{059D2156-09A1-4CAF-8029-D5B1DBD85702}" destId="{3461722E-1427-4620-88F6-39A3470D61EE}" srcOrd="0" destOrd="0" presId="urn:microsoft.com/office/officeart/2005/8/layout/chevron2"/>
    <dgm:cxn modelId="{580B1062-543A-4A30-B3E4-EB593134EBCA}" srcId="{A1E6B42B-063D-4013-8242-1DA00E732ED5}" destId="{9632B0D4-4271-4FBE-8B89-121325DD5AF9}" srcOrd="0" destOrd="0" parTransId="{0CC099D6-0774-4F0B-9461-E1096DDE8BD3}" sibTransId="{B761F58C-A690-4658-A54F-3704215098CE}"/>
    <dgm:cxn modelId="{50FCC3F6-82AA-43EA-B15D-121BB8ADFF92}" type="presOf" srcId="{49B2DD54-5632-48F5-8274-9FD473D4951F}" destId="{964AE63F-F1AD-445E-804A-E732F06DF2FC}" srcOrd="0" destOrd="1" presId="urn:microsoft.com/office/officeart/2005/8/layout/chevron2"/>
    <dgm:cxn modelId="{366975D7-6EF5-4F75-80C7-4DD8AAE5608C}" type="presOf" srcId="{724081AE-616A-4A2C-A4BA-81CE1CD6404A}" destId="{4ECD0FB2-ADD2-42A1-9D17-BCFA11AEF32D}" srcOrd="0" destOrd="0" presId="urn:microsoft.com/office/officeart/2005/8/layout/chevron2"/>
    <dgm:cxn modelId="{FE656D34-D8AF-4C88-AA4C-67BC76F7B2CB}" type="presOf" srcId="{76218AB1-5BF5-4254-8625-CEEF909793DB}" destId="{635AB304-B1A4-4A72-A19E-5DA807372243}" srcOrd="0" destOrd="0" presId="urn:microsoft.com/office/officeart/2005/8/layout/chevron2"/>
    <dgm:cxn modelId="{28E888EB-B2D1-4F6F-9330-3C5B1CE0F232}" srcId="{A1E6B42B-063D-4013-8242-1DA00E732ED5}" destId="{49B2DD54-5632-48F5-8274-9FD473D4951F}" srcOrd="1" destOrd="0" parTransId="{2745F830-EEF8-4E6A-8DD0-50FBFB563C76}" sibTransId="{A29835B5-3189-4EB5-8FAF-21222C2E9621}"/>
    <dgm:cxn modelId="{D5626DD2-942A-4295-85A3-24A0E964B4D1}" type="presOf" srcId="{B6155406-47A9-4547-AD74-F0A4C3875212}" destId="{A233D306-989C-4BF1-B1DE-0E8AE830F2B4}" srcOrd="0" destOrd="1" presId="urn:microsoft.com/office/officeart/2005/8/layout/chevron2"/>
    <dgm:cxn modelId="{816B6483-A9C1-4220-A81A-E8DCA816E871}" type="presOf" srcId="{1F11E97D-8482-48A6-8D28-9CE5CC8E435B}" destId="{A233D306-989C-4BF1-B1DE-0E8AE830F2B4}" srcOrd="0" destOrd="0" presId="urn:microsoft.com/office/officeart/2005/8/layout/chevron2"/>
    <dgm:cxn modelId="{260B3600-846C-48D3-B44A-544F38BB0835}" type="presOf" srcId="{A1E6B42B-063D-4013-8242-1DA00E732ED5}" destId="{BE64B530-724E-4814-A780-DDC232658970}" srcOrd="0" destOrd="0" presId="urn:microsoft.com/office/officeart/2005/8/layout/chevron2"/>
    <dgm:cxn modelId="{995C0921-F6BE-4B53-8E46-F31F3568EFF4}" srcId="{724081AE-616A-4A2C-A4BA-81CE1CD6404A}" destId="{A1E6B42B-063D-4013-8242-1DA00E732ED5}" srcOrd="2" destOrd="0" parTransId="{C58E9C38-4308-46E2-99F5-8202FDC6D227}" sibTransId="{A8958D96-95E5-48FF-B2B6-C9F9509F8E17}"/>
    <dgm:cxn modelId="{C1E70A11-F6B9-420C-8558-312CDB1AF71C}" srcId="{059D2156-09A1-4CAF-8029-D5B1DBD85702}" destId="{B6155406-47A9-4547-AD74-F0A4C3875212}" srcOrd="1" destOrd="0" parTransId="{9036AACE-1232-4E33-94FA-049E2793D9A2}" sibTransId="{416952F9-5B4F-47CF-89E7-803EB5DE8A9F}"/>
    <dgm:cxn modelId="{CFFFB880-2E6A-442B-A102-8327FC212642}" srcId="{76218AB1-5BF5-4254-8625-CEEF909793DB}" destId="{73CF1C7C-C5B9-4690-84BE-BA2F40201207}" srcOrd="0" destOrd="0" parTransId="{450185A6-90D7-452D-A062-41AD63DBDB29}" sibTransId="{BEA36E74-245B-4E38-A4E8-3DDE925AD1CB}"/>
    <dgm:cxn modelId="{3C030C86-71C2-4308-9647-4BD6725072DC}" type="presOf" srcId="{8B772564-501B-488C-A2DC-2C41512A9D96}" destId="{A233D306-989C-4BF1-B1DE-0E8AE830F2B4}" srcOrd="0" destOrd="2" presId="urn:microsoft.com/office/officeart/2005/8/layout/chevron2"/>
    <dgm:cxn modelId="{F03BAF8B-7598-45DE-9190-D10AE1E3E828}" srcId="{059D2156-09A1-4CAF-8029-D5B1DBD85702}" destId="{8B772564-501B-488C-A2DC-2C41512A9D96}" srcOrd="2" destOrd="0" parTransId="{CB608FD7-89A2-4179-8502-937AD6C7E7D1}" sibTransId="{B12F2DE8-DAE4-4DB3-A9C4-CBEA90CE4594}"/>
    <dgm:cxn modelId="{3C770DF2-5694-4524-A9B9-F7F95BD073FF}" srcId="{059D2156-09A1-4CAF-8029-D5B1DBD85702}" destId="{1F11E97D-8482-48A6-8D28-9CE5CC8E435B}" srcOrd="0" destOrd="0" parTransId="{43DBBB7D-21CB-43A7-A256-A4817BF57C08}" sibTransId="{E7C66973-7EA9-434C-9B01-6314A9DCA427}"/>
    <dgm:cxn modelId="{8DDDF292-8118-4FCA-AA6B-7D1786A00E53}" type="presParOf" srcId="{4ECD0FB2-ADD2-42A1-9D17-BCFA11AEF32D}" destId="{844068EF-C82D-4C1F-B08B-644F12A96A22}" srcOrd="0" destOrd="0" presId="urn:microsoft.com/office/officeart/2005/8/layout/chevron2"/>
    <dgm:cxn modelId="{B9129A1F-EE6F-4C6A-A261-A4EFCB5DB58E}" type="presParOf" srcId="{844068EF-C82D-4C1F-B08B-644F12A96A22}" destId="{635AB304-B1A4-4A72-A19E-5DA807372243}" srcOrd="0" destOrd="0" presId="urn:microsoft.com/office/officeart/2005/8/layout/chevron2"/>
    <dgm:cxn modelId="{2AD7983C-CCB0-48BF-970A-FC424BEFCF5D}" type="presParOf" srcId="{844068EF-C82D-4C1F-B08B-644F12A96A22}" destId="{AE10D7E5-48C7-4DD3-B54E-3C1AA9977CE3}" srcOrd="1" destOrd="0" presId="urn:microsoft.com/office/officeart/2005/8/layout/chevron2"/>
    <dgm:cxn modelId="{32890564-5B89-4A76-A2D0-6931D99E3A1D}" type="presParOf" srcId="{4ECD0FB2-ADD2-42A1-9D17-BCFA11AEF32D}" destId="{38B35BC2-CFEE-4BB4-8A22-EB3904685136}" srcOrd="1" destOrd="0" presId="urn:microsoft.com/office/officeart/2005/8/layout/chevron2"/>
    <dgm:cxn modelId="{40F08B46-E748-44D5-B341-2E09429BBE10}" type="presParOf" srcId="{4ECD0FB2-ADD2-42A1-9D17-BCFA11AEF32D}" destId="{0BC192F0-1EA8-47BB-BFA0-DDB10DE4B17F}" srcOrd="2" destOrd="0" presId="urn:microsoft.com/office/officeart/2005/8/layout/chevron2"/>
    <dgm:cxn modelId="{FEC20D71-B834-4A39-AD00-610528D39319}" type="presParOf" srcId="{0BC192F0-1EA8-47BB-BFA0-DDB10DE4B17F}" destId="{3461722E-1427-4620-88F6-39A3470D61EE}" srcOrd="0" destOrd="0" presId="urn:microsoft.com/office/officeart/2005/8/layout/chevron2"/>
    <dgm:cxn modelId="{84D91A15-3335-4289-919F-E7EC85EFE623}" type="presParOf" srcId="{0BC192F0-1EA8-47BB-BFA0-DDB10DE4B17F}" destId="{A233D306-989C-4BF1-B1DE-0E8AE830F2B4}" srcOrd="1" destOrd="0" presId="urn:microsoft.com/office/officeart/2005/8/layout/chevron2"/>
    <dgm:cxn modelId="{BE0B99F1-582B-4C19-8F3A-6E1389139003}" type="presParOf" srcId="{4ECD0FB2-ADD2-42A1-9D17-BCFA11AEF32D}" destId="{EF40347D-8C57-43DB-B4B9-B1EE41399EC4}" srcOrd="3" destOrd="0" presId="urn:microsoft.com/office/officeart/2005/8/layout/chevron2"/>
    <dgm:cxn modelId="{2458D146-A277-459B-A941-54CDF9B8F6FA}" type="presParOf" srcId="{4ECD0FB2-ADD2-42A1-9D17-BCFA11AEF32D}" destId="{1C87CBDB-8E46-4982-B671-9699EDABEECA}" srcOrd="4" destOrd="0" presId="urn:microsoft.com/office/officeart/2005/8/layout/chevron2"/>
    <dgm:cxn modelId="{23850DE4-2994-4FCA-906F-5D67E254B0DB}" type="presParOf" srcId="{1C87CBDB-8E46-4982-B671-9699EDABEECA}" destId="{BE64B530-724E-4814-A780-DDC232658970}" srcOrd="0" destOrd="0" presId="urn:microsoft.com/office/officeart/2005/8/layout/chevron2"/>
    <dgm:cxn modelId="{14031686-EA65-4F37-9EAE-A6D461BB6193}" type="presParOf" srcId="{1C87CBDB-8E46-4982-B671-9699EDABEECA}" destId="{964AE63F-F1AD-445E-804A-E732F06DF2F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777594-8C38-4DE4-8308-38895085AE6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B48286-8AD3-4D97-9322-D29B58F95B06}">
      <dgm:prSet/>
      <dgm:spPr/>
      <dgm:t>
        <a:bodyPr/>
        <a:lstStyle/>
        <a:p>
          <a:pPr rtl="0"/>
          <a:r>
            <a:rPr lang="en-US" dirty="0" smtClean="0"/>
            <a:t>1.) What were conditions like on the boat coming to the colonies for enslaved people? (List two)</a:t>
          </a:r>
          <a:endParaRPr lang="en-US" dirty="0"/>
        </a:p>
      </dgm:t>
    </dgm:pt>
    <dgm:pt modelId="{6E5678FE-7365-4AB4-B74F-1C678E822C8B}" type="parTrans" cxnId="{AEC97BA4-1AF0-4189-A212-98EF20F4A818}">
      <dgm:prSet/>
      <dgm:spPr/>
      <dgm:t>
        <a:bodyPr/>
        <a:lstStyle/>
        <a:p>
          <a:endParaRPr lang="en-US"/>
        </a:p>
      </dgm:t>
    </dgm:pt>
    <dgm:pt modelId="{98DC3E51-6FB1-4D3E-A75D-ABC2E5D27DEE}" type="sibTrans" cxnId="{AEC97BA4-1AF0-4189-A212-98EF20F4A818}">
      <dgm:prSet/>
      <dgm:spPr/>
      <dgm:t>
        <a:bodyPr/>
        <a:lstStyle/>
        <a:p>
          <a:endParaRPr lang="en-US"/>
        </a:p>
      </dgm:t>
    </dgm:pt>
    <dgm:pt modelId="{FC3D29FA-959E-4E3C-82A8-8A1E561AFFFD}">
      <dgm:prSet/>
      <dgm:spPr/>
      <dgm:t>
        <a:bodyPr/>
        <a:lstStyle/>
        <a:p>
          <a:pPr rtl="0"/>
          <a:r>
            <a:rPr lang="en-US" dirty="0" smtClean="0"/>
            <a:t>2.) John Locke believed in what idea?</a:t>
          </a:r>
          <a:endParaRPr lang="en-US" dirty="0"/>
        </a:p>
      </dgm:t>
    </dgm:pt>
    <dgm:pt modelId="{A76B8522-CC92-483B-B145-7C5CC64F770F}" type="parTrans" cxnId="{BAA254EE-3792-4DED-97C7-9D956363F3D1}">
      <dgm:prSet/>
      <dgm:spPr/>
      <dgm:t>
        <a:bodyPr/>
        <a:lstStyle/>
        <a:p>
          <a:endParaRPr lang="en-US"/>
        </a:p>
      </dgm:t>
    </dgm:pt>
    <dgm:pt modelId="{8A1C55EF-C41F-4FCC-9F6F-7073D9387E6B}" type="sibTrans" cxnId="{BAA254EE-3792-4DED-97C7-9D956363F3D1}">
      <dgm:prSet/>
      <dgm:spPr/>
      <dgm:t>
        <a:bodyPr/>
        <a:lstStyle/>
        <a:p>
          <a:endParaRPr lang="en-US"/>
        </a:p>
      </dgm:t>
    </dgm:pt>
    <dgm:pt modelId="{469771F1-BEBC-48F0-BACE-D2DFAD0852F0}">
      <dgm:prSet/>
      <dgm:spPr/>
      <dgm:t>
        <a:bodyPr/>
        <a:lstStyle/>
        <a:p>
          <a:pPr rtl="0"/>
          <a:r>
            <a:rPr lang="en-US" dirty="0" smtClean="0"/>
            <a:t>3.) The Great Awakening forced people to examine what?</a:t>
          </a:r>
          <a:endParaRPr lang="en-US" dirty="0"/>
        </a:p>
      </dgm:t>
    </dgm:pt>
    <dgm:pt modelId="{0451A3F3-4D31-4F51-9E21-A4B66846A9BE}" type="parTrans" cxnId="{677231D5-DBAB-4D4D-97C7-40F5D0E6DA6E}">
      <dgm:prSet/>
      <dgm:spPr/>
      <dgm:t>
        <a:bodyPr/>
        <a:lstStyle/>
        <a:p>
          <a:endParaRPr lang="en-US"/>
        </a:p>
      </dgm:t>
    </dgm:pt>
    <dgm:pt modelId="{1CCA6B26-B046-474A-87B5-2745F251BE1A}" type="sibTrans" cxnId="{677231D5-DBAB-4D4D-97C7-40F5D0E6DA6E}">
      <dgm:prSet/>
      <dgm:spPr/>
      <dgm:t>
        <a:bodyPr/>
        <a:lstStyle/>
        <a:p>
          <a:endParaRPr lang="en-US"/>
        </a:p>
      </dgm:t>
    </dgm:pt>
    <dgm:pt modelId="{A185645B-F29F-45E9-B79E-469A0FD2998B}">
      <dgm:prSet/>
      <dgm:spPr/>
      <dgm:t>
        <a:bodyPr/>
        <a:lstStyle/>
        <a:p>
          <a:pPr rtl="0"/>
          <a:r>
            <a:rPr lang="en-US" dirty="0" smtClean="0"/>
            <a:t>4.) What does “Separation of powers” mean?</a:t>
          </a:r>
          <a:endParaRPr lang="en-US" dirty="0"/>
        </a:p>
      </dgm:t>
    </dgm:pt>
    <dgm:pt modelId="{3F2170D7-325F-4426-9766-58AE7A95743D}" type="parTrans" cxnId="{80135E0A-04F6-4FED-943F-068AA72D377A}">
      <dgm:prSet/>
      <dgm:spPr/>
      <dgm:t>
        <a:bodyPr/>
        <a:lstStyle/>
        <a:p>
          <a:endParaRPr lang="en-US"/>
        </a:p>
      </dgm:t>
    </dgm:pt>
    <dgm:pt modelId="{EB9DE05F-62E7-4BDE-8F8C-D89BA365E07F}" type="sibTrans" cxnId="{80135E0A-04F6-4FED-943F-068AA72D377A}">
      <dgm:prSet/>
      <dgm:spPr/>
      <dgm:t>
        <a:bodyPr/>
        <a:lstStyle/>
        <a:p>
          <a:endParaRPr lang="en-US"/>
        </a:p>
      </dgm:t>
    </dgm:pt>
    <dgm:pt modelId="{C70B0D32-9E08-4A05-9925-6482B55431EE}">
      <dgm:prSet/>
      <dgm:spPr/>
      <dgm:t>
        <a:bodyPr/>
        <a:lstStyle/>
        <a:p>
          <a:pPr rtl="0"/>
          <a:r>
            <a:rPr lang="en-US" dirty="0" smtClean="0"/>
            <a:t>5.) Could African-Americans attend school in the colonies? Explain your answer. </a:t>
          </a:r>
          <a:endParaRPr lang="en-US" dirty="0"/>
        </a:p>
      </dgm:t>
    </dgm:pt>
    <dgm:pt modelId="{DFDDF045-B5E7-4928-8F82-E3BC2AD911FB}" type="parTrans" cxnId="{650E65FA-57C0-4EA7-BA5C-FE7C2F2CFCFA}">
      <dgm:prSet/>
      <dgm:spPr/>
      <dgm:t>
        <a:bodyPr/>
        <a:lstStyle/>
        <a:p>
          <a:endParaRPr lang="en-US"/>
        </a:p>
      </dgm:t>
    </dgm:pt>
    <dgm:pt modelId="{5A27C598-E585-4296-8F3E-A9776EC470F0}" type="sibTrans" cxnId="{650E65FA-57C0-4EA7-BA5C-FE7C2F2CFCFA}">
      <dgm:prSet/>
      <dgm:spPr/>
      <dgm:t>
        <a:bodyPr/>
        <a:lstStyle/>
        <a:p>
          <a:endParaRPr lang="en-US"/>
        </a:p>
      </dgm:t>
    </dgm:pt>
    <dgm:pt modelId="{DB4C4461-9131-483F-908E-3223141EB3F0}">
      <dgm:prSet/>
      <dgm:spPr/>
      <dgm:t>
        <a:bodyPr/>
        <a:lstStyle/>
        <a:p>
          <a:pPr rtl="0"/>
          <a:r>
            <a:rPr lang="en-US" dirty="0" smtClean="0"/>
            <a:t>6.) Name two rights people were given by either the Magna </a:t>
          </a:r>
          <a:r>
            <a:rPr lang="en-US" dirty="0" err="1" smtClean="0"/>
            <a:t>Carta</a:t>
          </a:r>
          <a:r>
            <a:rPr lang="en-US" dirty="0" smtClean="0"/>
            <a:t> or the English Bill of Rights.</a:t>
          </a:r>
          <a:endParaRPr lang="en-US" dirty="0"/>
        </a:p>
      </dgm:t>
    </dgm:pt>
    <dgm:pt modelId="{37EB697E-8FB8-48C0-BFF6-F650B467C776}" type="parTrans" cxnId="{E2148DF8-7533-4F81-838B-1DC02AC23B58}">
      <dgm:prSet/>
      <dgm:spPr/>
      <dgm:t>
        <a:bodyPr/>
        <a:lstStyle/>
        <a:p>
          <a:endParaRPr lang="en-US"/>
        </a:p>
      </dgm:t>
    </dgm:pt>
    <dgm:pt modelId="{77DD8B37-925C-469A-B857-1167ADBB5850}" type="sibTrans" cxnId="{E2148DF8-7533-4F81-838B-1DC02AC23B58}">
      <dgm:prSet/>
      <dgm:spPr/>
      <dgm:t>
        <a:bodyPr/>
        <a:lstStyle/>
        <a:p>
          <a:endParaRPr lang="en-US"/>
        </a:p>
      </dgm:t>
    </dgm:pt>
    <dgm:pt modelId="{47903637-B833-491B-BBE7-20246F15CB1C}" type="pres">
      <dgm:prSet presAssocID="{13777594-8C38-4DE4-8308-38895085AE6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24D61D5-E2C9-4A23-A9A8-45D7FBB3DF40}" type="pres">
      <dgm:prSet presAssocID="{13777594-8C38-4DE4-8308-38895085AE63}" presName="pyramid" presStyleLbl="node1" presStyleIdx="0" presStyleCnt="1"/>
      <dgm:spPr/>
    </dgm:pt>
    <dgm:pt modelId="{49776048-BBDC-4DBD-94CF-09DC4709E032}" type="pres">
      <dgm:prSet presAssocID="{13777594-8C38-4DE4-8308-38895085AE63}" presName="theList" presStyleCnt="0"/>
      <dgm:spPr/>
    </dgm:pt>
    <dgm:pt modelId="{FE181351-7D9A-413E-B6B3-54CB9323584E}" type="pres">
      <dgm:prSet presAssocID="{40B48286-8AD3-4D97-9322-D29B58F95B06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A4C6D-1341-4E7B-B458-0CAA20C28EC1}" type="pres">
      <dgm:prSet presAssocID="{40B48286-8AD3-4D97-9322-D29B58F95B06}" presName="aSpace" presStyleCnt="0"/>
      <dgm:spPr/>
    </dgm:pt>
    <dgm:pt modelId="{7967815F-7C8D-4687-9C4B-1316C20CF509}" type="pres">
      <dgm:prSet presAssocID="{FC3D29FA-959E-4E3C-82A8-8A1E561AFFFD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55F35-0CB8-42BD-80C5-9030F0D28DF7}" type="pres">
      <dgm:prSet presAssocID="{FC3D29FA-959E-4E3C-82A8-8A1E561AFFFD}" presName="aSpace" presStyleCnt="0"/>
      <dgm:spPr/>
    </dgm:pt>
    <dgm:pt modelId="{F5BC9142-E017-4FE6-947C-337E3A97778B}" type="pres">
      <dgm:prSet presAssocID="{469771F1-BEBC-48F0-BACE-D2DFAD0852F0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7E512-20E6-4148-BB32-19C6E98C10C8}" type="pres">
      <dgm:prSet presAssocID="{469771F1-BEBC-48F0-BACE-D2DFAD0852F0}" presName="aSpace" presStyleCnt="0"/>
      <dgm:spPr/>
    </dgm:pt>
    <dgm:pt modelId="{3D57BC26-5EAE-4A39-8B5D-4C5E2D719C9A}" type="pres">
      <dgm:prSet presAssocID="{A185645B-F29F-45E9-B79E-469A0FD299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62E76-F077-4A6C-92C2-E3009AF51A5A}" type="pres">
      <dgm:prSet presAssocID="{A185645B-F29F-45E9-B79E-469A0FD2998B}" presName="aSpace" presStyleCnt="0"/>
      <dgm:spPr/>
    </dgm:pt>
    <dgm:pt modelId="{4F8B03F5-772C-448C-BE52-B4BF0C603E4D}" type="pres">
      <dgm:prSet presAssocID="{C70B0D32-9E08-4A05-9925-6482B55431EE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66BB6-A271-4A7E-A10C-1CA76E007F6E}" type="pres">
      <dgm:prSet presAssocID="{C70B0D32-9E08-4A05-9925-6482B55431EE}" presName="aSpace" presStyleCnt="0"/>
      <dgm:spPr/>
    </dgm:pt>
    <dgm:pt modelId="{8D50FBCA-8A18-4205-9695-C453E5D7172E}" type="pres">
      <dgm:prSet presAssocID="{DB4C4461-9131-483F-908E-3223141EB3F0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4CF0F-3CA5-4533-8E52-5037FD95CB02}" type="pres">
      <dgm:prSet presAssocID="{DB4C4461-9131-483F-908E-3223141EB3F0}" presName="aSpace" presStyleCnt="0"/>
      <dgm:spPr/>
    </dgm:pt>
  </dgm:ptLst>
  <dgm:cxnLst>
    <dgm:cxn modelId="{E2148DF8-7533-4F81-838B-1DC02AC23B58}" srcId="{13777594-8C38-4DE4-8308-38895085AE63}" destId="{DB4C4461-9131-483F-908E-3223141EB3F0}" srcOrd="5" destOrd="0" parTransId="{37EB697E-8FB8-48C0-BFF6-F650B467C776}" sibTransId="{77DD8B37-925C-469A-B857-1167ADBB5850}"/>
    <dgm:cxn modelId="{BAA254EE-3792-4DED-97C7-9D956363F3D1}" srcId="{13777594-8C38-4DE4-8308-38895085AE63}" destId="{FC3D29FA-959E-4E3C-82A8-8A1E561AFFFD}" srcOrd="1" destOrd="0" parTransId="{A76B8522-CC92-483B-B145-7C5CC64F770F}" sibTransId="{8A1C55EF-C41F-4FCC-9F6F-7073D9387E6B}"/>
    <dgm:cxn modelId="{677231D5-DBAB-4D4D-97C7-40F5D0E6DA6E}" srcId="{13777594-8C38-4DE4-8308-38895085AE63}" destId="{469771F1-BEBC-48F0-BACE-D2DFAD0852F0}" srcOrd="2" destOrd="0" parTransId="{0451A3F3-4D31-4F51-9E21-A4B66846A9BE}" sibTransId="{1CCA6B26-B046-474A-87B5-2745F251BE1A}"/>
    <dgm:cxn modelId="{C17553D8-3B98-46B1-83FF-5EF2E7C709A8}" type="presOf" srcId="{DB4C4461-9131-483F-908E-3223141EB3F0}" destId="{8D50FBCA-8A18-4205-9695-C453E5D7172E}" srcOrd="0" destOrd="0" presId="urn:microsoft.com/office/officeart/2005/8/layout/pyramid2"/>
    <dgm:cxn modelId="{58BFD3F3-492B-41CD-8409-7B7D65AD5EB2}" type="presOf" srcId="{C70B0D32-9E08-4A05-9925-6482B55431EE}" destId="{4F8B03F5-772C-448C-BE52-B4BF0C603E4D}" srcOrd="0" destOrd="0" presId="urn:microsoft.com/office/officeart/2005/8/layout/pyramid2"/>
    <dgm:cxn modelId="{FB67576C-5DC6-4C00-A719-84375C00D89D}" type="presOf" srcId="{FC3D29FA-959E-4E3C-82A8-8A1E561AFFFD}" destId="{7967815F-7C8D-4687-9C4B-1316C20CF509}" srcOrd="0" destOrd="0" presId="urn:microsoft.com/office/officeart/2005/8/layout/pyramid2"/>
    <dgm:cxn modelId="{8FAE5CDC-1AC2-4ED6-9282-A34EB488C7F5}" type="presOf" srcId="{40B48286-8AD3-4D97-9322-D29B58F95B06}" destId="{FE181351-7D9A-413E-B6B3-54CB9323584E}" srcOrd="0" destOrd="0" presId="urn:microsoft.com/office/officeart/2005/8/layout/pyramid2"/>
    <dgm:cxn modelId="{AEC97BA4-1AF0-4189-A212-98EF20F4A818}" srcId="{13777594-8C38-4DE4-8308-38895085AE63}" destId="{40B48286-8AD3-4D97-9322-D29B58F95B06}" srcOrd="0" destOrd="0" parTransId="{6E5678FE-7365-4AB4-B74F-1C678E822C8B}" sibTransId="{98DC3E51-6FB1-4D3E-A75D-ABC2E5D27DEE}"/>
    <dgm:cxn modelId="{8B6138A6-3A89-464C-A0F5-048A4B20D759}" type="presOf" srcId="{469771F1-BEBC-48F0-BACE-D2DFAD0852F0}" destId="{F5BC9142-E017-4FE6-947C-337E3A97778B}" srcOrd="0" destOrd="0" presId="urn:microsoft.com/office/officeart/2005/8/layout/pyramid2"/>
    <dgm:cxn modelId="{0A9E52EA-CFD2-46EE-AE5D-A0DAD108726B}" type="presOf" srcId="{13777594-8C38-4DE4-8308-38895085AE63}" destId="{47903637-B833-491B-BBE7-20246F15CB1C}" srcOrd="0" destOrd="0" presId="urn:microsoft.com/office/officeart/2005/8/layout/pyramid2"/>
    <dgm:cxn modelId="{E78BC41F-C3F4-4BB3-88F9-C7D94D384E39}" type="presOf" srcId="{A185645B-F29F-45E9-B79E-469A0FD2998B}" destId="{3D57BC26-5EAE-4A39-8B5D-4C5E2D719C9A}" srcOrd="0" destOrd="0" presId="urn:microsoft.com/office/officeart/2005/8/layout/pyramid2"/>
    <dgm:cxn modelId="{650E65FA-57C0-4EA7-BA5C-FE7C2F2CFCFA}" srcId="{13777594-8C38-4DE4-8308-38895085AE63}" destId="{C70B0D32-9E08-4A05-9925-6482B55431EE}" srcOrd="4" destOrd="0" parTransId="{DFDDF045-B5E7-4928-8F82-E3BC2AD911FB}" sibTransId="{5A27C598-E585-4296-8F3E-A9776EC470F0}"/>
    <dgm:cxn modelId="{80135E0A-04F6-4FED-943F-068AA72D377A}" srcId="{13777594-8C38-4DE4-8308-38895085AE63}" destId="{A185645B-F29F-45E9-B79E-469A0FD2998B}" srcOrd="3" destOrd="0" parTransId="{3F2170D7-325F-4426-9766-58AE7A95743D}" sibTransId="{EB9DE05F-62E7-4BDE-8F8C-D89BA365E07F}"/>
    <dgm:cxn modelId="{4B88EEC8-9549-41A3-89D6-AC7895BC4374}" type="presParOf" srcId="{47903637-B833-491B-BBE7-20246F15CB1C}" destId="{F24D61D5-E2C9-4A23-A9A8-45D7FBB3DF40}" srcOrd="0" destOrd="0" presId="urn:microsoft.com/office/officeart/2005/8/layout/pyramid2"/>
    <dgm:cxn modelId="{3681838E-FDB6-4A91-AE75-0CB1BA853A0D}" type="presParOf" srcId="{47903637-B833-491B-BBE7-20246F15CB1C}" destId="{49776048-BBDC-4DBD-94CF-09DC4709E032}" srcOrd="1" destOrd="0" presId="urn:microsoft.com/office/officeart/2005/8/layout/pyramid2"/>
    <dgm:cxn modelId="{9B886353-E463-444C-AB5D-1AF4E889B1DE}" type="presParOf" srcId="{49776048-BBDC-4DBD-94CF-09DC4709E032}" destId="{FE181351-7D9A-413E-B6B3-54CB9323584E}" srcOrd="0" destOrd="0" presId="urn:microsoft.com/office/officeart/2005/8/layout/pyramid2"/>
    <dgm:cxn modelId="{3A97B2AE-57E4-4F48-9902-8D91D147EF77}" type="presParOf" srcId="{49776048-BBDC-4DBD-94CF-09DC4709E032}" destId="{53CA4C6D-1341-4E7B-B458-0CAA20C28EC1}" srcOrd="1" destOrd="0" presId="urn:microsoft.com/office/officeart/2005/8/layout/pyramid2"/>
    <dgm:cxn modelId="{5F321854-CE22-4C53-81DE-145B3284A315}" type="presParOf" srcId="{49776048-BBDC-4DBD-94CF-09DC4709E032}" destId="{7967815F-7C8D-4687-9C4B-1316C20CF509}" srcOrd="2" destOrd="0" presId="urn:microsoft.com/office/officeart/2005/8/layout/pyramid2"/>
    <dgm:cxn modelId="{633E6AB1-6A85-49AA-845F-BD7E24EB62B6}" type="presParOf" srcId="{49776048-BBDC-4DBD-94CF-09DC4709E032}" destId="{59855F35-0CB8-42BD-80C5-9030F0D28DF7}" srcOrd="3" destOrd="0" presId="urn:microsoft.com/office/officeart/2005/8/layout/pyramid2"/>
    <dgm:cxn modelId="{E82FE17E-2456-4B70-BA8B-A9EDF98A2DE5}" type="presParOf" srcId="{49776048-BBDC-4DBD-94CF-09DC4709E032}" destId="{F5BC9142-E017-4FE6-947C-337E3A97778B}" srcOrd="4" destOrd="0" presId="urn:microsoft.com/office/officeart/2005/8/layout/pyramid2"/>
    <dgm:cxn modelId="{564D4585-BC14-4D38-88DB-E44C8917111A}" type="presParOf" srcId="{49776048-BBDC-4DBD-94CF-09DC4709E032}" destId="{ECC7E512-20E6-4148-BB32-19C6E98C10C8}" srcOrd="5" destOrd="0" presId="urn:microsoft.com/office/officeart/2005/8/layout/pyramid2"/>
    <dgm:cxn modelId="{AFF81D34-3281-49B0-994B-43B6AA7D3860}" type="presParOf" srcId="{49776048-BBDC-4DBD-94CF-09DC4709E032}" destId="{3D57BC26-5EAE-4A39-8B5D-4C5E2D719C9A}" srcOrd="6" destOrd="0" presId="urn:microsoft.com/office/officeart/2005/8/layout/pyramid2"/>
    <dgm:cxn modelId="{502DB5BD-B15B-4216-B19F-14B8F8B6472F}" type="presParOf" srcId="{49776048-BBDC-4DBD-94CF-09DC4709E032}" destId="{2A162E76-F077-4A6C-92C2-E3009AF51A5A}" srcOrd="7" destOrd="0" presId="urn:microsoft.com/office/officeart/2005/8/layout/pyramid2"/>
    <dgm:cxn modelId="{30044460-249C-47C4-B704-BC9EA19CC5D0}" type="presParOf" srcId="{49776048-BBDC-4DBD-94CF-09DC4709E032}" destId="{4F8B03F5-772C-448C-BE52-B4BF0C603E4D}" srcOrd="8" destOrd="0" presId="urn:microsoft.com/office/officeart/2005/8/layout/pyramid2"/>
    <dgm:cxn modelId="{7ED67A69-1A12-49EB-A505-FB60C24FF25B}" type="presParOf" srcId="{49776048-BBDC-4DBD-94CF-09DC4709E032}" destId="{1AB66BB6-A271-4A7E-A10C-1CA76E007F6E}" srcOrd="9" destOrd="0" presId="urn:microsoft.com/office/officeart/2005/8/layout/pyramid2"/>
    <dgm:cxn modelId="{7422C21D-5A3B-4CE0-9FC9-2BCE9540E624}" type="presParOf" srcId="{49776048-BBDC-4DBD-94CF-09DC4709E032}" destId="{8D50FBCA-8A18-4205-9695-C453E5D7172E}" srcOrd="10" destOrd="0" presId="urn:microsoft.com/office/officeart/2005/8/layout/pyramid2"/>
    <dgm:cxn modelId="{FCC68C9C-B3FC-47E4-B471-58DF84733EB8}" type="presParOf" srcId="{49776048-BBDC-4DBD-94CF-09DC4709E032}" destId="{4954CF0F-3CA5-4533-8E52-5037FD95CB02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1647C-2C09-4AF2-AD8B-1652452CB8BC}">
      <dsp:nvSpPr>
        <dsp:cNvPr id="0" name=""/>
        <dsp:cNvSpPr/>
      </dsp:nvSpPr>
      <dsp:spPr>
        <a:xfrm>
          <a:off x="0" y="0"/>
          <a:ext cx="3511826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9BC33-4AED-416F-92BA-C0B53DDC30D6}">
      <dsp:nvSpPr>
        <dsp:cNvPr id="0" name=""/>
        <dsp:cNvSpPr/>
      </dsp:nvSpPr>
      <dsp:spPr>
        <a:xfrm>
          <a:off x="1755913" y="453038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Reason 1:  Money!!!</a:t>
          </a:r>
          <a:endParaRPr lang="en-US" sz="1400" kern="1200" dirty="0"/>
        </a:p>
      </dsp:txBody>
      <dsp:txXfrm>
        <a:off x="1795181" y="492306"/>
        <a:ext cx="2204150" cy="725883"/>
      </dsp:txXfrm>
    </dsp:sp>
    <dsp:sp modelId="{77066770-C374-48FD-8162-7ACCA8615849}">
      <dsp:nvSpPr>
        <dsp:cNvPr id="0" name=""/>
        <dsp:cNvSpPr/>
      </dsp:nvSpPr>
      <dsp:spPr>
        <a:xfrm>
          <a:off x="1755913" y="1358009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Gold, lumber and trade motivated people</a:t>
          </a:r>
          <a:endParaRPr lang="en-US" sz="1400" kern="1200" dirty="0"/>
        </a:p>
      </dsp:txBody>
      <dsp:txXfrm>
        <a:off x="1795181" y="1397277"/>
        <a:ext cx="2204150" cy="725883"/>
      </dsp:txXfrm>
    </dsp:sp>
    <dsp:sp modelId="{15BDF25F-298C-42A3-B395-40241F7B67C3}">
      <dsp:nvSpPr>
        <dsp:cNvPr id="0" name=""/>
        <dsp:cNvSpPr/>
      </dsp:nvSpPr>
      <dsp:spPr>
        <a:xfrm>
          <a:off x="1755913" y="2262981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Most Middle and Southern colonies were formed for  money</a:t>
          </a:r>
          <a:endParaRPr lang="en-US" sz="1400" kern="1200" dirty="0"/>
        </a:p>
      </dsp:txBody>
      <dsp:txXfrm>
        <a:off x="1795181" y="2302249"/>
        <a:ext cx="2204150" cy="725883"/>
      </dsp:txXfrm>
    </dsp:sp>
    <dsp:sp modelId="{F8CE0614-D3F4-4EEF-94E6-183905812EE9}">
      <dsp:nvSpPr>
        <dsp:cNvPr id="0" name=""/>
        <dsp:cNvSpPr/>
      </dsp:nvSpPr>
      <dsp:spPr>
        <a:xfrm>
          <a:off x="1755913" y="3167953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All failed until they learned to sustain themselves – how did they do this?</a:t>
          </a:r>
          <a:endParaRPr lang="en-US" sz="1400" kern="1200" dirty="0"/>
        </a:p>
      </dsp:txBody>
      <dsp:txXfrm>
        <a:off x="1795181" y="3207221"/>
        <a:ext cx="2204150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32F79-0A32-4956-B050-5A1E0B8E62CE}">
      <dsp:nvSpPr>
        <dsp:cNvPr id="0" name=""/>
        <dsp:cNvSpPr/>
      </dsp:nvSpPr>
      <dsp:spPr>
        <a:xfrm>
          <a:off x="0" y="0"/>
          <a:ext cx="3511826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19941-C72A-4CD9-BC66-D3D5CDC75BAA}">
      <dsp:nvSpPr>
        <dsp:cNvPr id="0" name=""/>
        <dsp:cNvSpPr/>
      </dsp:nvSpPr>
      <dsp:spPr>
        <a:xfrm>
          <a:off x="1755913" y="453038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Reason 2:  Religious Freedom</a:t>
          </a:r>
          <a:endParaRPr lang="en-US" sz="1200" kern="1200" dirty="0"/>
        </a:p>
      </dsp:txBody>
      <dsp:txXfrm>
        <a:off x="1795181" y="492306"/>
        <a:ext cx="2204150" cy="725883"/>
      </dsp:txXfrm>
    </dsp:sp>
    <dsp:sp modelId="{DCEC9EFE-6E1E-40EB-8B43-354A3462A550}">
      <dsp:nvSpPr>
        <dsp:cNvPr id="0" name=""/>
        <dsp:cNvSpPr/>
      </dsp:nvSpPr>
      <dsp:spPr>
        <a:xfrm>
          <a:off x="1755913" y="1358009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New England colonies were more for this reason (Massachusetts and Pennsylvania)</a:t>
          </a:r>
          <a:endParaRPr lang="en-US" sz="1200" kern="1200" dirty="0"/>
        </a:p>
      </dsp:txBody>
      <dsp:txXfrm>
        <a:off x="1795181" y="1397277"/>
        <a:ext cx="2204150" cy="725883"/>
      </dsp:txXfrm>
    </dsp:sp>
    <dsp:sp modelId="{40773F60-44E7-4F1D-B193-1D97EC5E6E48}">
      <dsp:nvSpPr>
        <dsp:cNvPr id="0" name=""/>
        <dsp:cNvSpPr/>
      </dsp:nvSpPr>
      <dsp:spPr>
        <a:xfrm>
          <a:off x="1755913" y="2262981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King would punish or execute anyone who didn’t worship how he liked</a:t>
          </a:r>
          <a:endParaRPr lang="en-US" sz="1200" kern="1200" dirty="0"/>
        </a:p>
      </dsp:txBody>
      <dsp:txXfrm>
        <a:off x="1795181" y="2302249"/>
        <a:ext cx="2204150" cy="725883"/>
      </dsp:txXfrm>
    </dsp:sp>
    <dsp:sp modelId="{86803A4A-AAE9-46C9-8D3D-B1B4DF00BECD}">
      <dsp:nvSpPr>
        <dsp:cNvPr id="0" name=""/>
        <dsp:cNvSpPr/>
      </dsp:nvSpPr>
      <dsp:spPr>
        <a:xfrm>
          <a:off x="1755913" y="3167953"/>
          <a:ext cx="2282686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Pilgrims and puritans were the first to arrive</a:t>
          </a:r>
          <a:endParaRPr lang="en-US" sz="1200" kern="1200" dirty="0"/>
        </a:p>
      </dsp:txBody>
      <dsp:txXfrm>
        <a:off x="1795181" y="3207221"/>
        <a:ext cx="2204150" cy="725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7D5E2-6D44-4F04-B038-3E142E7DC866}">
      <dsp:nvSpPr>
        <dsp:cNvPr id="0" name=""/>
        <dsp:cNvSpPr/>
      </dsp:nvSpPr>
      <dsp:spPr>
        <a:xfrm>
          <a:off x="2485851" y="552"/>
          <a:ext cx="3257897" cy="180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Between the years of 1500- 1800 </a:t>
          </a:r>
          <a:r>
            <a:rPr lang="en-US" sz="2300" kern="1200" dirty="0" smtClean="0"/>
            <a:t>10 million – 20 million </a:t>
          </a:r>
          <a:r>
            <a:rPr lang="en-US" sz="2300" kern="1200" dirty="0" smtClean="0"/>
            <a:t>enslaved Africans were brought to the colonies.</a:t>
          </a:r>
          <a:endParaRPr lang="en-US" sz="2300" kern="1200" dirty="0"/>
        </a:p>
      </dsp:txBody>
      <dsp:txXfrm>
        <a:off x="2538862" y="53563"/>
        <a:ext cx="3151875" cy="1703921"/>
      </dsp:txXfrm>
    </dsp:sp>
    <dsp:sp modelId="{EED4BCC2-8008-47D9-BE8D-5BC75781CDD5}">
      <dsp:nvSpPr>
        <dsp:cNvPr id="0" name=""/>
        <dsp:cNvSpPr/>
      </dsp:nvSpPr>
      <dsp:spPr>
        <a:xfrm rot="5400000">
          <a:off x="3775435" y="1855744"/>
          <a:ext cx="678728" cy="81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3870457" y="1923617"/>
        <a:ext cx="488684" cy="475110"/>
      </dsp:txXfrm>
    </dsp:sp>
    <dsp:sp modelId="{7006BE78-A037-4ECE-882F-0ECBF2406537}">
      <dsp:nvSpPr>
        <dsp:cNvPr id="0" name=""/>
        <dsp:cNvSpPr/>
      </dsp:nvSpPr>
      <dsp:spPr>
        <a:xfrm>
          <a:off x="2485851" y="2715467"/>
          <a:ext cx="3257897" cy="180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These were tribal people who had been defeated by other tribes and enslaved.</a:t>
          </a:r>
          <a:endParaRPr lang="en-US" sz="2300" kern="1200" dirty="0"/>
        </a:p>
      </dsp:txBody>
      <dsp:txXfrm>
        <a:off x="2538862" y="2768478"/>
        <a:ext cx="3151875" cy="1703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476E8-2420-4576-8B06-BB51786770C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8E68C-3AFE-45BA-9F35-07832C9DF4F7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 increase profits, slave ship captains crammed the maximum amount of enslaved Africans possible onto the ship.</a:t>
          </a:r>
          <a:endParaRPr lang="en-US" sz="1500" kern="1200" dirty="0"/>
        </a:p>
      </dsp:txBody>
      <dsp:txXfrm>
        <a:off x="3827652" y="507327"/>
        <a:ext cx="2837275" cy="966780"/>
      </dsp:txXfrm>
    </dsp:sp>
    <dsp:sp modelId="{3D534B88-8D15-4C9F-BFA4-6D49668450A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Conditions were horrible for them. Hot, wet and crowded.</a:t>
          </a:r>
          <a:endParaRPr lang="en-US" sz="1500" kern="1200" dirty="0"/>
        </a:p>
      </dsp:txBody>
      <dsp:txXfrm>
        <a:off x="3827652" y="1712630"/>
        <a:ext cx="2837275" cy="966780"/>
      </dsp:txXfrm>
    </dsp:sp>
    <dsp:sp modelId="{871EAC38-BBF4-4886-9DCC-373FE8FE7EBC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Because of the harsh conditions 15-20% of them committed suicide.</a:t>
          </a:r>
          <a:endParaRPr lang="en-US" sz="1500" kern="1200" dirty="0"/>
        </a:p>
      </dsp:txBody>
      <dsp:txXfrm>
        <a:off x="3827652" y="2917932"/>
        <a:ext cx="2837275" cy="966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F5874-80D8-4738-AB27-B6E155F914CD}">
      <dsp:nvSpPr>
        <dsp:cNvPr id="0" name=""/>
        <dsp:cNvSpPr/>
      </dsp:nvSpPr>
      <dsp:spPr>
        <a:xfrm>
          <a:off x="0" y="2172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Southern Colonists </a:t>
          </a:r>
          <a:r>
            <a:rPr lang="en-US" sz="2000" kern="1200" dirty="0" smtClean="0"/>
            <a:t>wanted slaves </a:t>
          </a:r>
          <a:r>
            <a:rPr lang="en-US" sz="2000" kern="1200" dirty="0" smtClean="0"/>
            <a:t>because they could farm on a large scale and make large profits. </a:t>
          </a:r>
          <a:endParaRPr lang="en-US" sz="2000" kern="1200" dirty="0"/>
        </a:p>
      </dsp:txBody>
      <dsp:txXfrm>
        <a:off x="37696" y="254977"/>
        <a:ext cx="8154208" cy="696808"/>
      </dsp:txXfrm>
    </dsp:sp>
    <dsp:sp modelId="{A05561A4-3386-435E-9749-705EA623E72C}">
      <dsp:nvSpPr>
        <dsp:cNvPr id="0" name=""/>
        <dsp:cNvSpPr/>
      </dsp:nvSpPr>
      <dsp:spPr>
        <a:xfrm>
          <a:off x="0" y="10470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More workers = more </a:t>
          </a:r>
          <a:r>
            <a:rPr lang="en-US" sz="2000" kern="1200" dirty="0" smtClean="0"/>
            <a:t>production = more $$$</a:t>
          </a:r>
          <a:endParaRPr lang="en-US" sz="2000" kern="1200" dirty="0"/>
        </a:p>
      </dsp:txBody>
      <dsp:txXfrm>
        <a:off x="37696" y="1084777"/>
        <a:ext cx="8154208" cy="696808"/>
      </dsp:txXfrm>
    </dsp:sp>
    <dsp:sp modelId="{73192321-F2C9-4BB4-A41E-C42F1DAEB624}">
      <dsp:nvSpPr>
        <dsp:cNvPr id="0" name=""/>
        <dsp:cNvSpPr/>
      </dsp:nvSpPr>
      <dsp:spPr>
        <a:xfrm>
          <a:off x="0" y="18768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Slaves were bought and sold at auctions and treated much like any other farm equipment.</a:t>
          </a:r>
          <a:endParaRPr lang="en-US" sz="2000" kern="1200" dirty="0"/>
        </a:p>
      </dsp:txBody>
      <dsp:txXfrm>
        <a:off x="37696" y="1914577"/>
        <a:ext cx="8154208" cy="696808"/>
      </dsp:txXfrm>
    </dsp:sp>
    <dsp:sp modelId="{134CF6D3-EB07-4EC9-BE65-0A14FD033688}">
      <dsp:nvSpPr>
        <dsp:cNvPr id="0" name=""/>
        <dsp:cNvSpPr/>
      </dsp:nvSpPr>
      <dsp:spPr>
        <a:xfrm>
          <a:off x="0" y="27066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Slaves could be bought for $25-$2000.  Strong, healthy slaves were more expensive than old slaves or slave children.</a:t>
          </a:r>
          <a:endParaRPr lang="en-US" sz="2000" kern="1200" dirty="0"/>
        </a:p>
      </dsp:txBody>
      <dsp:txXfrm>
        <a:off x="37696" y="2744377"/>
        <a:ext cx="8154208" cy="696808"/>
      </dsp:txXfrm>
    </dsp:sp>
    <dsp:sp modelId="{7F1E933C-75D8-4B22-B5E5-69CCE3EF6E66}">
      <dsp:nvSpPr>
        <dsp:cNvPr id="0" name=""/>
        <dsp:cNvSpPr/>
      </dsp:nvSpPr>
      <dsp:spPr>
        <a:xfrm>
          <a:off x="0" y="35364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Slaves codes were laws that forbid the education of slaves.  Owners wanted them to remain “like children” who needed to be cared for.</a:t>
          </a:r>
          <a:endParaRPr lang="en-US" sz="2000" kern="1200" dirty="0"/>
        </a:p>
      </dsp:txBody>
      <dsp:txXfrm>
        <a:off x="37696" y="3574177"/>
        <a:ext cx="8154208" cy="6968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EDBC-ECF7-42EC-B4F2-1A90D44FEF4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E7C09-BFD8-4152-9CE3-CFB073D2AC21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This movement brought ideas and religion from Europe to the colonies. </a:t>
          </a:r>
          <a:endParaRPr lang="en-US" sz="2200" kern="1200" dirty="0"/>
        </a:p>
      </dsp:txBody>
      <dsp:txXfrm>
        <a:off x="97216" y="1446164"/>
        <a:ext cx="2472150" cy="1633633"/>
      </dsp:txXfrm>
    </dsp:sp>
    <dsp:sp modelId="{9305B5EA-4BF6-4F22-8726-FB14C88924C4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It occurred in the 1740’s under leadership of men like Jonathan Edwards. </a:t>
          </a:r>
          <a:endParaRPr lang="en-US" sz="2200" kern="1200" dirty="0"/>
        </a:p>
      </dsp:txBody>
      <dsp:txXfrm>
        <a:off x="2878724" y="1446164"/>
        <a:ext cx="2472150" cy="1633633"/>
      </dsp:txXfrm>
    </dsp:sp>
    <dsp:sp modelId="{C917E32D-FC89-41AB-9E74-7E26D9D770F3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It called for people to look at their lives and morals.</a:t>
          </a:r>
          <a:endParaRPr lang="en-US" sz="2200" kern="1200" dirty="0"/>
        </a:p>
      </dsp:txBody>
      <dsp:txXfrm>
        <a:off x="5660233" y="1446164"/>
        <a:ext cx="2472150" cy="16336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D4B1A-E1B4-41A8-A2CB-8E1522A2F54F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John Locke</a:t>
          </a:r>
          <a:endParaRPr lang="en-US" sz="3200" kern="1200" dirty="0"/>
        </a:p>
      </dsp:txBody>
      <dsp:txXfrm>
        <a:off x="1245858" y="39991"/>
        <a:ext cx="2508127" cy="1216224"/>
      </dsp:txXfrm>
    </dsp:sp>
    <dsp:sp modelId="{BC605B8E-8136-4296-8F8B-3A9E6103A42F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70677-FA89-4322-A78D-8C33CE31BF9D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Humans have natural rights given to them by God – Government should protect them</a:t>
          </a:r>
          <a:endParaRPr lang="en-US" sz="1700" kern="1200" dirty="0"/>
        </a:p>
      </dsp:txBody>
      <dsp:txXfrm>
        <a:off x="1762619" y="1654869"/>
        <a:ext cx="1991366" cy="1216224"/>
      </dsp:txXfrm>
    </dsp:sp>
    <dsp:sp modelId="{2E6C2232-1EEB-4E07-BF38-9470F6CE344F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70615-4CB0-43D6-964C-3825ABEB9488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Challenged the idea of the “divine rights” given to monarchs by God</a:t>
          </a:r>
          <a:endParaRPr lang="en-US" sz="1700" kern="1200" dirty="0"/>
        </a:p>
      </dsp:txBody>
      <dsp:txXfrm>
        <a:off x="1762619" y="3269747"/>
        <a:ext cx="1991366" cy="1216224"/>
      </dsp:txXfrm>
    </dsp:sp>
    <dsp:sp modelId="{2203CA23-3B63-495D-A208-AB9D794B5B15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Montesquieu</a:t>
          </a:r>
          <a:endParaRPr lang="en-US" sz="3200" kern="1200" dirty="0"/>
        </a:p>
      </dsp:txBody>
      <dsp:txXfrm>
        <a:off x="4475614" y="39991"/>
        <a:ext cx="2508127" cy="1216224"/>
      </dsp:txXfrm>
    </dsp:sp>
    <dsp:sp modelId="{E5FDA316-63B0-4512-A0E8-023691A98B68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0DF30-FEFD-4F1E-BD02-3218EC117A3E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Powers of government should be defined and limited</a:t>
          </a:r>
          <a:endParaRPr lang="en-US" sz="1700" kern="1200" dirty="0"/>
        </a:p>
      </dsp:txBody>
      <dsp:txXfrm>
        <a:off x="4992375" y="1654869"/>
        <a:ext cx="1991366" cy="1216224"/>
      </dsp:txXfrm>
    </dsp:sp>
    <dsp:sp modelId="{0135A44D-8AB8-457B-AFA7-794DB51DBB4D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7BA1-072A-4C68-BE02-EA77B0FAF9D6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Government should be separated into branches</a:t>
          </a:r>
          <a:endParaRPr lang="en-US" sz="1700" kern="1200" dirty="0"/>
        </a:p>
      </dsp:txBody>
      <dsp:txXfrm>
        <a:off x="4992375" y="3269747"/>
        <a:ext cx="1991366" cy="12162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AB304-B1A4-4A72-A19E-5DA8073722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Magna </a:t>
          </a:r>
          <a:r>
            <a:rPr lang="en-US" sz="1200" kern="1200" dirty="0" err="1" smtClean="0"/>
            <a:t>Carta</a:t>
          </a:r>
          <a:r>
            <a:rPr lang="en-US" sz="1200" kern="1200" dirty="0" smtClean="0"/>
            <a:t> “Great Charter”:</a:t>
          </a:r>
          <a:endParaRPr lang="en-US" sz="1200" kern="1200" dirty="0"/>
        </a:p>
      </dsp:txBody>
      <dsp:txXfrm rot="-5400000">
        <a:off x="1" y="573596"/>
        <a:ext cx="1146297" cy="491270"/>
      </dsp:txXfrm>
    </dsp:sp>
    <dsp:sp modelId="{AE10D7E5-48C7-4DD3-B54E-3C1AA9977CE3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English </a:t>
          </a:r>
          <a:r>
            <a:rPr lang="en-US" sz="1800" kern="1200" dirty="0" err="1" smtClean="0"/>
            <a:t>nobels</a:t>
          </a:r>
          <a:r>
            <a:rPr lang="en-US" sz="1800" kern="1200" dirty="0" smtClean="0"/>
            <a:t> forced the King to sign it:  Limited his power on taxes, private property &amp; trail by jury</a:t>
          </a:r>
          <a:endParaRPr lang="en-US" sz="1800" kern="1200" dirty="0"/>
        </a:p>
      </dsp:txBody>
      <dsp:txXfrm rot="-5400000">
        <a:off x="1146298" y="52408"/>
        <a:ext cx="7031341" cy="960496"/>
      </dsp:txXfrm>
    </dsp:sp>
    <dsp:sp modelId="{3461722E-1427-4620-88F6-39A3470D61EE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Parliament was established</a:t>
          </a:r>
          <a:endParaRPr lang="en-US" sz="1200" kern="1200" dirty="0"/>
        </a:p>
      </dsp:txBody>
      <dsp:txXfrm rot="-5400000">
        <a:off x="1" y="2017346"/>
        <a:ext cx="1146297" cy="491270"/>
      </dsp:txXfrm>
    </dsp:sp>
    <dsp:sp modelId="{A233D306-989C-4BF1-B1DE-0E8AE830F2B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House of Lords  - inherited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House of Commons – elected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Could even remove kings sometimes</a:t>
          </a:r>
          <a:endParaRPr lang="en-US" sz="1800" kern="1200" dirty="0"/>
        </a:p>
      </dsp:txBody>
      <dsp:txXfrm rot="-5400000">
        <a:off x="1146298" y="1496158"/>
        <a:ext cx="7031341" cy="960496"/>
      </dsp:txXfrm>
    </dsp:sp>
    <dsp:sp modelId="{BE64B530-724E-4814-A780-DDC232658970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Glorious Revolution</a:t>
          </a:r>
          <a:endParaRPr lang="en-US" sz="1200" kern="1200" dirty="0"/>
        </a:p>
      </dsp:txBody>
      <dsp:txXfrm rot="-5400000">
        <a:off x="1" y="3461096"/>
        <a:ext cx="1146297" cy="491270"/>
      </dsp:txXfrm>
    </dsp:sp>
    <dsp:sp modelId="{964AE63F-F1AD-445E-804A-E732F06DF2FC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Removed King James II and replaced him with his daughter Mary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She signed the English Bill of Rights expanding people’s freedoms, like Habeas Corpus.</a:t>
          </a:r>
          <a:endParaRPr lang="en-US" sz="18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D61D5-E2C9-4A23-A9A8-45D7FBB3DF40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81351-7D9A-413E-B6B3-54CB9323584E}">
      <dsp:nvSpPr>
        <dsp:cNvPr id="0" name=""/>
        <dsp:cNvSpPr/>
      </dsp:nvSpPr>
      <dsp:spPr>
        <a:xfrm>
          <a:off x="3775352" y="455027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1.) What were conditions like on the boat coming to the colonies for enslaved people? (List two)</a:t>
          </a:r>
          <a:endParaRPr lang="en-US" sz="1000" kern="1200" dirty="0"/>
        </a:p>
      </dsp:txBody>
      <dsp:txXfrm>
        <a:off x="3801502" y="481177"/>
        <a:ext cx="2889575" cy="483390"/>
      </dsp:txXfrm>
    </dsp:sp>
    <dsp:sp modelId="{7967815F-7C8D-4687-9C4B-1316C20CF509}">
      <dsp:nvSpPr>
        <dsp:cNvPr id="0" name=""/>
        <dsp:cNvSpPr/>
      </dsp:nvSpPr>
      <dsp:spPr>
        <a:xfrm>
          <a:off x="3775352" y="1057678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2.) John Locke believed in what idea?</a:t>
          </a:r>
          <a:endParaRPr lang="en-US" sz="1000" kern="1200" dirty="0"/>
        </a:p>
      </dsp:txBody>
      <dsp:txXfrm>
        <a:off x="3801502" y="1083828"/>
        <a:ext cx="2889575" cy="483390"/>
      </dsp:txXfrm>
    </dsp:sp>
    <dsp:sp modelId="{F5BC9142-E017-4FE6-947C-337E3A97778B}">
      <dsp:nvSpPr>
        <dsp:cNvPr id="0" name=""/>
        <dsp:cNvSpPr/>
      </dsp:nvSpPr>
      <dsp:spPr>
        <a:xfrm>
          <a:off x="3775352" y="1660330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3.) The Great Awakening forced people to examine what?</a:t>
          </a:r>
          <a:endParaRPr lang="en-US" sz="1000" kern="1200" dirty="0"/>
        </a:p>
      </dsp:txBody>
      <dsp:txXfrm>
        <a:off x="3801502" y="1686480"/>
        <a:ext cx="2889575" cy="483390"/>
      </dsp:txXfrm>
    </dsp:sp>
    <dsp:sp modelId="{3D57BC26-5EAE-4A39-8B5D-4C5E2D719C9A}">
      <dsp:nvSpPr>
        <dsp:cNvPr id="0" name=""/>
        <dsp:cNvSpPr/>
      </dsp:nvSpPr>
      <dsp:spPr>
        <a:xfrm>
          <a:off x="3775352" y="2262981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4.) What does “Separation of powers” mean?</a:t>
          </a:r>
          <a:endParaRPr lang="en-US" sz="1000" kern="1200" dirty="0"/>
        </a:p>
      </dsp:txBody>
      <dsp:txXfrm>
        <a:off x="3801502" y="2289131"/>
        <a:ext cx="2889575" cy="483390"/>
      </dsp:txXfrm>
    </dsp:sp>
    <dsp:sp modelId="{4F8B03F5-772C-448C-BE52-B4BF0C603E4D}">
      <dsp:nvSpPr>
        <dsp:cNvPr id="0" name=""/>
        <dsp:cNvSpPr/>
      </dsp:nvSpPr>
      <dsp:spPr>
        <a:xfrm>
          <a:off x="3775352" y="2865632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5.) Could African-Americans attend school in the colonies? Explain your answer. </a:t>
          </a:r>
          <a:endParaRPr lang="en-US" sz="1000" kern="1200" dirty="0"/>
        </a:p>
      </dsp:txBody>
      <dsp:txXfrm>
        <a:off x="3801502" y="2891782"/>
        <a:ext cx="2889575" cy="483390"/>
      </dsp:txXfrm>
    </dsp:sp>
    <dsp:sp modelId="{8D50FBCA-8A18-4205-9695-C453E5D7172E}">
      <dsp:nvSpPr>
        <dsp:cNvPr id="0" name=""/>
        <dsp:cNvSpPr/>
      </dsp:nvSpPr>
      <dsp:spPr>
        <a:xfrm>
          <a:off x="3775352" y="3468284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6.) Name two rights people were given by either the Magna </a:t>
          </a:r>
          <a:r>
            <a:rPr lang="en-US" sz="1000" kern="1200" dirty="0" err="1" smtClean="0"/>
            <a:t>Carta</a:t>
          </a:r>
          <a:r>
            <a:rPr lang="en-US" sz="1000" kern="1200" dirty="0" smtClean="0"/>
            <a:t> or the English Bill of Rights.</a:t>
          </a:r>
          <a:endParaRPr lang="en-US" sz="1000" kern="1200" dirty="0"/>
        </a:p>
      </dsp:txBody>
      <dsp:txXfrm>
        <a:off x="3801502" y="3494434"/>
        <a:ext cx="2889575" cy="483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17170-8FE4-4528-92A3-F087C4937893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E4032-2796-4C76-9ACF-3DAD4FD49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3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42FA0-3F3D-45C0-940F-9D49CE5DDCE5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9839C-4357-4DD3-B176-18A066124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5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http://www.history.com/videos/the-mayflower#the-mayflower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http://www.youtube.com/watch?v=Mo79PHVI-ck&amp;feature=related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839C-4357-4DD3-B176-18A0661245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09D9-E9AB-44A1-A24F-59399947F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8DEC5-472B-43E5-BA22-CCA037A19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73DEC-A6D2-46FD-9825-EDBE093C9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8A9EB-978E-4320-97F8-DDE8A1D74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8F596-FABE-454B-99A5-98EE1399E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15625-8CA9-477D-B8E4-502374F6C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E26D2-D49A-4C72-80E1-3F49B25B6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DBBAB-A3CF-4AAE-9C18-609BC3271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3781-045A-4855-A556-515C3A8CC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295E2-E5B2-481F-A25A-22AEE52A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1F13-B4D2-43BA-A090-4EABAC0F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D9F3E8-E8B6-4050-9134-5CE1D3653B4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Colonies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did people choose to come 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Great Awakening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Enlightenment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England – colonies duplicated 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remember?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Reasons to Colonize:  Why leave your home country and move across the Atlantic?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630837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were the French &amp; Spanish in North America?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31012"/>
            <a:ext cx="6705600" cy="4772809"/>
          </a:xfrm>
        </p:spPr>
      </p:pic>
    </p:spTree>
    <p:extLst>
      <p:ext uri="{BB962C8B-B14F-4D97-AF65-F5344CB8AC3E}">
        <p14:creationId xmlns:p14="http://schemas.microsoft.com/office/powerpoint/2010/main" val="246150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New England Colonies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Came more for religion than money</a:t>
            </a:r>
          </a:p>
          <a:p>
            <a:r>
              <a:rPr lang="en-US" dirty="0" smtClean="0">
                <a:latin typeface="Comic Sans MS" pitchFamily="66" charset="0"/>
              </a:rPr>
              <a:t>Not good soil or climate for farming</a:t>
            </a:r>
          </a:p>
          <a:p>
            <a:r>
              <a:rPr lang="en-US" dirty="0" smtClean="0">
                <a:latin typeface="Comic Sans MS" pitchFamily="66" charset="0"/>
              </a:rPr>
              <a:t>Lots of great waterways for fishing</a:t>
            </a:r>
          </a:p>
          <a:p>
            <a:r>
              <a:rPr lang="en-US" dirty="0" smtClean="0">
                <a:latin typeface="Comic Sans MS" pitchFamily="66" charset="0"/>
              </a:rPr>
              <a:t>Also began industry to build ships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95400"/>
            <a:ext cx="3429000" cy="52351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0"/>
            <a:ext cx="5181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Middle Colonies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457200"/>
            <a:ext cx="4038600" cy="5287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Pennsylvania &amp; Delaware = more about religion</a:t>
            </a:r>
          </a:p>
          <a:p>
            <a:r>
              <a:rPr lang="en-US" dirty="0" smtClean="0">
                <a:latin typeface="Comic Sans MS" pitchFamily="66" charset="0"/>
              </a:rPr>
              <a:t>New York &amp; New Jersey = more about money</a:t>
            </a:r>
          </a:p>
          <a:p>
            <a:r>
              <a:rPr lang="en-US" dirty="0" smtClean="0">
                <a:latin typeface="Comic Sans MS" pitchFamily="66" charset="0"/>
              </a:rPr>
              <a:t>Warmer Climate and fertile soil led to better farming</a:t>
            </a:r>
          </a:p>
          <a:p>
            <a:r>
              <a:rPr lang="en-US" dirty="0" smtClean="0">
                <a:latin typeface="Comic Sans MS" pitchFamily="66" charset="0"/>
              </a:rPr>
              <a:t>Small family farms grew wheat – became the “American Bread Basket”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4343400" cy="579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"/>
            <a:ext cx="4495800" cy="1143000"/>
          </a:xfrm>
        </p:spPr>
        <p:txBody>
          <a:bodyPr/>
          <a:lstStyle/>
          <a:p>
            <a:pPr algn="l"/>
            <a:r>
              <a:rPr lang="en-US" sz="4000" dirty="0" smtClean="0">
                <a:latin typeface="Comic Sans MS" pitchFamily="66" charset="0"/>
              </a:rPr>
              <a:t>Southern Colonies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38600" cy="4906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All came for money </a:t>
            </a: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Warm, humid climate led to long growing season</a:t>
            </a:r>
          </a:p>
          <a:p>
            <a:r>
              <a:rPr lang="en-US" dirty="0" smtClean="0">
                <a:latin typeface="Comic Sans MS" pitchFamily="66" charset="0"/>
              </a:rPr>
              <a:t>Tobacco, rice and sugar are high labor crops </a:t>
            </a:r>
          </a:p>
          <a:p>
            <a:r>
              <a:rPr lang="en-US" dirty="0" smtClean="0">
                <a:latin typeface="Comic Sans MS" pitchFamily="66" charset="0"/>
              </a:rPr>
              <a:t>Rich farmers bought up the best farm land on the coast and built large plantations = 50 or more slaves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7200"/>
            <a:ext cx="3581400" cy="5972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Atlantic Slave Trade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16427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Slavery in the Colonies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44315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674</Words>
  <Application>Microsoft Office PowerPoint</Application>
  <PresentationFormat>On-screen Show (4:3)</PresentationFormat>
  <Paragraphs>82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The American Colonies</vt:lpstr>
      <vt:lpstr>Reasons to Colonize:  Why leave your home country and move across the Atlantic?</vt:lpstr>
      <vt:lpstr>Where were the French &amp; Spanish in North America?</vt:lpstr>
      <vt:lpstr>New England Colonies</vt:lpstr>
      <vt:lpstr>Middle Colonies</vt:lpstr>
      <vt:lpstr>Southern Colonies</vt:lpstr>
      <vt:lpstr>The Atlantic Slave Trade</vt:lpstr>
      <vt:lpstr>Continued…</vt:lpstr>
      <vt:lpstr>Slavery in the Colonies</vt:lpstr>
      <vt:lpstr>The Great Awakening</vt:lpstr>
      <vt:lpstr>Enlightenment</vt:lpstr>
      <vt:lpstr>Government in England – colonies duplicated it</vt:lpstr>
      <vt:lpstr>Do you remember?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Sections 3 and 4</dc:title>
  <dc:creator>kfjell</dc:creator>
  <cp:lastModifiedBy>Leah Heldt</cp:lastModifiedBy>
  <cp:revision>19</cp:revision>
  <dcterms:created xsi:type="dcterms:W3CDTF">2008-08-14T21:45:38Z</dcterms:created>
  <dcterms:modified xsi:type="dcterms:W3CDTF">2011-08-11T17:06:02Z</dcterms:modified>
</cp:coreProperties>
</file>