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956" autoAdjust="0"/>
    <p:restoredTop sz="94660"/>
  </p:normalViewPr>
  <p:slideViewPr>
    <p:cSldViewPr>
      <p:cViewPr>
        <p:scale>
          <a:sx n="80" d="100"/>
          <a:sy n="80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C0583-2403-4385-B120-F30755CA3660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A33AE-843C-418D-9B56-F8593EF18B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54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33AE-843C-418D-9B56-F8593EF18B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33AE-843C-418D-9B56-F8593EF18B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33AE-843C-418D-9B56-F8593EF18B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33AE-843C-418D-9B56-F8593EF18B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33AE-843C-418D-9B56-F8593EF18B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33AE-843C-418D-9B56-F8593EF18B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33AE-843C-418D-9B56-F8593EF18B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33AE-843C-418D-9B56-F8593EF18B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33AE-843C-418D-9B56-F8593EF18B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33AE-843C-418D-9B56-F8593EF18B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33AE-843C-418D-9B56-F8593EF18B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33AE-843C-418D-9B56-F8593EF18B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33AE-843C-418D-9B56-F8593EF18B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33AE-843C-418D-9B56-F8593EF18B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33AE-843C-418D-9B56-F8593EF18B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5B97-08E2-487D-9E66-182AC40613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CE3A-802B-46D0-8432-460330393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5B97-08E2-487D-9E66-182AC40613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CE3A-802B-46D0-8432-460330393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5B97-08E2-487D-9E66-182AC40613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CE3A-802B-46D0-8432-460330393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5B97-08E2-487D-9E66-182AC40613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CE3A-802B-46D0-8432-460330393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5B97-08E2-487D-9E66-182AC40613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CE3A-802B-46D0-8432-460330393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5B97-08E2-487D-9E66-182AC40613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CE3A-802B-46D0-8432-460330393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5B97-08E2-487D-9E66-182AC40613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CE3A-802B-46D0-8432-460330393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5B97-08E2-487D-9E66-182AC40613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CE3A-802B-46D0-8432-460330393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5B97-08E2-487D-9E66-182AC40613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CE3A-802B-46D0-8432-460330393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5B97-08E2-487D-9E66-182AC40613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CE3A-802B-46D0-8432-460330393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5B97-08E2-487D-9E66-182AC40613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CE3A-802B-46D0-8432-460330393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F5B97-08E2-487D-9E66-182AC40613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CE3A-802B-46D0-8432-460330393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Road to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Colonists had begun smuggling in Dutch Tea due to the Tea Tax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Parliament passed the Tea Act </a:t>
            </a:r>
            <a:r>
              <a:rPr lang="en-US" dirty="0" smtClean="0"/>
              <a:t>to help the East India Co.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This </a:t>
            </a:r>
            <a:r>
              <a:rPr lang="en-US" dirty="0" smtClean="0"/>
              <a:t>reduced the cost of tea for the colonists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Upset them anyway because it was giving the East India Co. a monopoly on tea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Would put colonial tea merchants (smugglers)out of business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Colonists reacted by throwing tea into Boston </a:t>
            </a:r>
            <a:r>
              <a:rPr lang="en-US" dirty="0" smtClean="0"/>
              <a:t>Harbor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Intolerable Acts (Coercive Acts)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Response to the Tea Party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Closed Boston Harbor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Put soldier in charge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Colonists reacted by holding the First Continental Congress in Philadelphia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Demanded a repeal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Declared the right to tax themselves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Called for the training of militias (Minutemen)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Shot Heard Round the World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British General Thomas Gage </a:t>
            </a:r>
            <a:r>
              <a:rPr lang="en-US" dirty="0"/>
              <a:t>Sends 700 troops to </a:t>
            </a:r>
            <a:r>
              <a:rPr lang="en-US" dirty="0" smtClean="0"/>
              <a:t>seize </a:t>
            </a:r>
            <a:r>
              <a:rPr lang="en-US" dirty="0" smtClean="0"/>
              <a:t>weapons being </a:t>
            </a:r>
            <a:r>
              <a:rPr lang="en-US" dirty="0" smtClean="0"/>
              <a:t>kept at Concord, just outside of </a:t>
            </a:r>
            <a:r>
              <a:rPr lang="en-US" dirty="0" smtClean="0"/>
              <a:t>Boston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Paul Revere and William Dawes rode through the night to alert the </a:t>
            </a:r>
            <a:r>
              <a:rPr lang="en-US" dirty="0" smtClean="0"/>
              <a:t>minutemen “The British Are coming”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Lexington is on the way to Concord, and 77 minutemen were waiting for the British there.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8 Americans are killed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Another battle </a:t>
            </a:r>
            <a:r>
              <a:rPr lang="en-US" dirty="0" smtClean="0"/>
              <a:t>occurs</a:t>
            </a:r>
            <a:r>
              <a:rPr lang="en-US" dirty="0" smtClean="0"/>
              <a:t> </a:t>
            </a:r>
            <a:r>
              <a:rPr lang="en-US" dirty="0" smtClean="0"/>
              <a:t>at Concord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Over 300 British are killed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Continental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1775:  Philadelphia  Some attendees were: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Thomas Jefferson (Virginia)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John </a:t>
            </a:r>
            <a:r>
              <a:rPr lang="en-US" dirty="0" smtClean="0"/>
              <a:t>Adams (Massachusetts) </a:t>
            </a:r>
            <a:endParaRPr lang="en-US" dirty="0" smtClean="0"/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Benjamin Franklin (Philadelphia)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Couldn’t agree if they should declare independence or not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Thomas Jefferson writes the Declaration of Independence and they all end up signing it – July 4</a:t>
            </a:r>
            <a:r>
              <a:rPr lang="en-US" baseline="30000" dirty="0" smtClean="0"/>
              <a:t>th</a:t>
            </a:r>
            <a:r>
              <a:rPr lang="en-US" dirty="0" smtClean="0"/>
              <a:t>, 1776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Now we are the 13 states – not colonies!!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Colonists Split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Patriots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Wanted break from England</a:t>
            </a:r>
          </a:p>
          <a:p>
            <a:r>
              <a:rPr lang="en-US" dirty="0" smtClean="0"/>
              <a:t>Wanted Independence</a:t>
            </a:r>
          </a:p>
          <a:p>
            <a:r>
              <a:rPr lang="en-US" dirty="0" smtClean="0"/>
              <a:t>2/3 of colonists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Loyalists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Remained loyal to the king</a:t>
            </a:r>
          </a:p>
          <a:p>
            <a:r>
              <a:rPr lang="en-US" dirty="0" smtClean="0"/>
              <a:t>1/3 of colonists </a:t>
            </a:r>
          </a:p>
          <a:p>
            <a:r>
              <a:rPr lang="en-US" dirty="0" smtClean="0"/>
              <a:t>Many African Americans sided  with the British hoping to win their freedom</a:t>
            </a:r>
          </a:p>
          <a:p>
            <a:r>
              <a:rPr lang="en-US" dirty="0" smtClean="0"/>
              <a:t>Many fought for the British and thousands left the country during and after the war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Battles –Fort Ticonderoga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smtClean="0"/>
              <a:t>American’s </a:t>
            </a:r>
            <a:r>
              <a:rPr lang="en-US" sz="4000" dirty="0" smtClean="0"/>
              <a:t>took the lightly guarded fort and got cannons which were needed</a:t>
            </a:r>
          </a:p>
          <a:p>
            <a:pPr marL="1143000" lvl="1" indent="-742950">
              <a:buFont typeface="Wingdings" pitchFamily="2" charset="2"/>
              <a:buChar char="Ø"/>
            </a:pPr>
            <a:r>
              <a:rPr lang="en-US" sz="3600" dirty="0" smtClean="0"/>
              <a:t>Hauled the cannons on sleds 300 miles through forests to Bunker Hill</a:t>
            </a:r>
          </a:p>
          <a:p>
            <a:pPr marL="971550" lvl="1" indent="-571500">
              <a:buFont typeface="Wingdings" pitchFamily="2" charset="2"/>
              <a:buChar char="Ø"/>
            </a:pPr>
            <a:r>
              <a:rPr lang="en-US" sz="3600" dirty="0" smtClean="0"/>
              <a:t>Washington uses the cannons to force the British out of Boston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Battles – Bunker Hill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4000" dirty="0" smtClean="0"/>
              <a:t> </a:t>
            </a:r>
            <a:r>
              <a:rPr lang="en-US" sz="4000" dirty="0"/>
              <a:t>British won at a terrible cost.  Charged up a hill and lost 1000 soldiers</a:t>
            </a:r>
          </a:p>
          <a:p>
            <a:pPr marL="1143000" lvl="1" indent="-742950">
              <a:buFont typeface="Wingdings" pitchFamily="2" charset="2"/>
              <a:buChar char="Ø"/>
            </a:pPr>
            <a:r>
              <a:rPr lang="en-US" sz="3600" dirty="0"/>
              <a:t>Only won b/c the Americans ran out of ammunition</a:t>
            </a:r>
          </a:p>
          <a:p>
            <a:pPr lvl="1">
              <a:buFont typeface="Wingdings" pitchFamily="2" charset="2"/>
              <a:buChar char="Ø"/>
            </a:pPr>
            <a:r>
              <a:rPr lang="en-US" sz="4000" dirty="0"/>
              <a:t>Americans proved they could fight this professional force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30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Competing Empires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British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Came to stay – needed to farm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Family units were making permanent homes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They had large numbers of settlers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Had bad relationships with Native Americans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French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Came to make $$$ and go home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Young single men who planned to leave after they made $$$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There were not that many of them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Didn’t bother Native Americans much because they did need to seize land – just hunt on it. (Mostly fur traders)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Beginning of French &amp; Indian War (Seven Years’ War)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French built fort (Duquesne) too close for comfort to Virginia colony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Governor sent militia troops to tell them to leave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Led by George Washington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Built Fort Necessity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French didn’t listen – sent Washington home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 preparation of war, British try to unite colonies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Albany Plan of Union – failed because the colonies didn’t want to be one unit – wanted to keep their individuality and control over themselves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Send General Braddock to defeat eh French who have made an alliance with </a:t>
            </a:r>
            <a:r>
              <a:rPr lang="en-US" smtClean="0"/>
              <a:t>the Indians </a:t>
            </a:r>
            <a:r>
              <a:rPr lang="en-US" dirty="0" smtClean="0"/>
              <a:t>already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He’s arrogant and won’t listen to the colonists who give him advice on how to fight in North America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Gets ambushed and half his men are killed as is he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British loose most of the early battles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the Tide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British get better generals in and start to win some battles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They get help from the Iroquois Indians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French loose too many battles and surrender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Sign the Treaty of Paris in 1763 which gives up all their land in North America and British push west all the way to the Mississippi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of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Great Britain is in major debt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French are bitter toward the British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Colonists learn how to fight Indian style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Native Americans loose the most – never have security after that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Continue to try to fight the British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Pontiac’s War gave the British enough headaches that they banned colonial settlement east of the Appalachian Mountains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Called the Proclamation of 1763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Colonial Resistance &amp; Rebellion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the British felt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“You colonists cannot move west!  We cannot afford fights with the Indians!”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“Man we are in a lot of debt!  We need to make some money!  Let’s tax the colonists!”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“The Americans are like children – they need us to make good decisions for them.”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How the Colonies felt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A.  Its not fair to limit our expansion.  We fought in the War also!”</a:t>
            </a:r>
          </a:p>
          <a:p>
            <a:pPr marL="457200" indent="-457200">
              <a:buAutoNum type="alphaUcPeriod" startAt="2"/>
            </a:pPr>
            <a:r>
              <a:rPr lang="en-US" dirty="0" smtClean="0"/>
              <a:t>“Don’t tax us if you won’t at least let us have representatives in Parliament.”</a:t>
            </a:r>
          </a:p>
          <a:p>
            <a:pPr marL="0" indent="0">
              <a:buNone/>
            </a:pPr>
            <a:r>
              <a:rPr lang="en-US" dirty="0" smtClean="0"/>
              <a:t>C.   “We see you as our brothers, not our superiors.  Let us govern </a:t>
            </a:r>
            <a:r>
              <a:rPr lang="en-US" smtClean="0"/>
              <a:t>ourselves!”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first, annoying taxes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Sugar Act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1764 – import tax (duty) on many items such as molasses (sugar)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Harsh penalties for smugglers </a:t>
            </a:r>
            <a:r>
              <a:rPr lang="en-US" dirty="0" smtClean="0"/>
              <a:t>– </a:t>
            </a:r>
            <a:r>
              <a:rPr lang="en-US" dirty="0" smtClean="0"/>
              <a:t>came from a judge not a jury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TAXATION </a:t>
            </a:r>
            <a:r>
              <a:rPr lang="en-US" dirty="0" smtClean="0"/>
              <a:t>WITHOUT REPRESENTATION</a:t>
            </a:r>
            <a:r>
              <a:rPr lang="en-US" dirty="0" smtClean="0"/>
              <a:t>!!!!</a:t>
            </a:r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Quartering Act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1765 </a:t>
            </a:r>
            <a:r>
              <a:rPr lang="en-US" dirty="0" smtClean="0"/>
              <a:t>–Required </a:t>
            </a:r>
            <a:r>
              <a:rPr lang="en-US" dirty="0" smtClean="0"/>
              <a:t>colonists to house, feed &amp; supply the troops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Upset all colonists who felt they had no </a:t>
            </a:r>
            <a:r>
              <a:rPr lang="en-US" dirty="0" smtClean="0"/>
              <a:t>say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Why leave the soldiers anyway?  As babysitters!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Stamp </a:t>
            </a:r>
            <a:r>
              <a:rPr lang="en-US" dirty="0" smtClean="0"/>
              <a:t>Act – The first big deal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1765 – required colonists to buy stamps for all printed documents from playing cards to newspapers to wills etc.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Stamp Act Congress was formed &amp; began major protests &amp; boycotts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Sons of Liberty was formed in Boston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Petitions were written to the King &amp; Parliament to repeal it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was repealed in 1766, but the Declaratory Acts were passed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Said Parliament had total control over the colonies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Townshend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1767 - Tax on imported goods, such as tea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Established Writs of Assistance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Angered colonists and protests resumed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British repeal all but the tea tax but send 4,000 troops to Boston, where the most protesting was going on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1 soldier for every 4 citizens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Leads to the Boston Massacre where 5 colonists are killed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1053</Words>
  <Application>Microsoft Office PowerPoint</Application>
  <PresentationFormat>On-screen Show (4:3)</PresentationFormat>
  <Paragraphs>132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Road to Revolution</vt:lpstr>
      <vt:lpstr>Competing Empires</vt:lpstr>
      <vt:lpstr>Beginning of French &amp; Indian War (Seven Years’ War)</vt:lpstr>
      <vt:lpstr>Turning the Tide</vt:lpstr>
      <vt:lpstr>Results of the War</vt:lpstr>
      <vt:lpstr>Colonial Resistance &amp; Rebellion</vt:lpstr>
      <vt:lpstr>The first, annoying taxes</vt:lpstr>
      <vt:lpstr>The Stamp Act – The first big deal</vt:lpstr>
      <vt:lpstr>The Townshend Acts</vt:lpstr>
      <vt:lpstr>The Tea Act</vt:lpstr>
      <vt:lpstr>Intolerable Acts (Coercive Acts)</vt:lpstr>
      <vt:lpstr>The Shot Heard Round the World</vt:lpstr>
      <vt:lpstr>Second Continental Congress</vt:lpstr>
      <vt:lpstr>Colonists Split</vt:lpstr>
      <vt:lpstr>Early Battles –Fort Ticonderoga</vt:lpstr>
      <vt:lpstr>Early Battles – Bunker Hill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to Revolution</dc:title>
  <dc:creator>Leah Heldt</dc:creator>
  <cp:lastModifiedBy>Leah Heldt</cp:lastModifiedBy>
  <cp:revision>21</cp:revision>
  <dcterms:created xsi:type="dcterms:W3CDTF">2010-08-22T23:14:01Z</dcterms:created>
  <dcterms:modified xsi:type="dcterms:W3CDTF">2011-08-30T03:49:33Z</dcterms:modified>
</cp:coreProperties>
</file>