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C90D484-25F0-441D-A76F-9C42AAD11FD3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2BDB2-2821-4DB6-B407-D802EA60CD1C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D484-25F0-441D-A76F-9C42AAD11FD3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BDB2-2821-4DB6-B407-D802EA60C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D484-25F0-441D-A76F-9C42AAD11FD3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BDB2-2821-4DB6-B407-D802EA60CD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90D484-25F0-441D-A76F-9C42AAD11FD3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F2BDB2-2821-4DB6-B407-D802EA60CD1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D484-25F0-441D-A76F-9C42AAD11FD3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2BDB2-2821-4DB6-B407-D802EA60CD1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C90D484-25F0-441D-A76F-9C42AAD11FD3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2BDB2-2821-4DB6-B407-D802EA60CD1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C90D484-25F0-441D-A76F-9C42AAD11FD3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2BDB2-2821-4DB6-B407-D802EA60CD1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D484-25F0-441D-A76F-9C42AAD11FD3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2BDB2-2821-4DB6-B407-D802EA60CD1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D484-25F0-441D-A76F-9C42AAD11FD3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2BDB2-2821-4DB6-B407-D802EA60CD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C90D484-25F0-441D-A76F-9C42AAD11FD3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2BDB2-2821-4DB6-B407-D802EA60CD1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C90D484-25F0-441D-A76F-9C42AAD11FD3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DF2BDB2-2821-4DB6-B407-D802EA60CD1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C90D484-25F0-441D-A76F-9C42AAD11FD3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DF2BDB2-2821-4DB6-B407-D802EA60CD1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Orleans, Summer or 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Plantation Tour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614"/>
            <a:ext cx="4022725" cy="267180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32" y="2020888"/>
            <a:ext cx="2660211" cy="40052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Moss used as stuffing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57" y="2020888"/>
            <a:ext cx="2660211" cy="4005262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mattresses were stuffed with moss from willow trees.  It was boiled and stuffed into the mattress.</a:t>
            </a:r>
          </a:p>
          <a:p>
            <a:r>
              <a:rPr lang="en-US" sz="2800" dirty="0" smtClean="0"/>
              <a:t>Henry Ford’s Model T’s used the same moss to stuff the seats, but it wasn’t boiled.  Led to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safety recall.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Moss used as stuffing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Construction on the Mansion was completed in </a:t>
            </a:r>
            <a:r>
              <a:rPr lang="en-US" dirty="0" smtClean="0"/>
              <a:t>1828.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n-US" dirty="0" smtClean="0"/>
              <a:t>ltimately </a:t>
            </a:r>
            <a:r>
              <a:rPr lang="en-US" dirty="0"/>
              <a:t>grew to 300,000 </a:t>
            </a:r>
            <a:r>
              <a:rPr lang="en-US" dirty="0" smtClean="0"/>
              <a:t>acres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 late 1800's </a:t>
            </a:r>
            <a:r>
              <a:rPr lang="en-US" dirty="0"/>
              <a:t>it was producing </a:t>
            </a:r>
            <a:r>
              <a:rPr lang="en-US" dirty="0" smtClean="0"/>
              <a:t> </a:t>
            </a:r>
            <a:r>
              <a:rPr lang="en-US" dirty="0"/>
              <a:t>20 million pounds of sugar each </a:t>
            </a:r>
            <a:r>
              <a:rPr lang="en-US" dirty="0" smtClean="0"/>
              <a:t>year.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It is reported to be haunted by the young daughter of a Civil War Colonel who dies of natural causes in the late 1800s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687614"/>
            <a:ext cx="4022725" cy="267180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Houmas</a:t>
            </a:r>
            <a:r>
              <a:rPr lang="en-US" dirty="0" smtClean="0"/>
              <a:t>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57" y="2020888"/>
            <a:ext cx="2660211" cy="4005262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Homes are build symmetrical – so that windows can be opened on all four sides of house and air flow will cool the house</a:t>
            </a:r>
            <a:r>
              <a:rPr lang="en-US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Doors are removable and very large doorways are built so that furniture can be moved out of the house for large balls and parties.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Ventilation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614"/>
            <a:ext cx="4022725" cy="2671809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Sugar plantation built in late 1700s.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Silos on each side of house gathered rainwater from gutters for cooking and washing.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 water was run through sand to filter it.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Francisco </a:t>
            </a:r>
            <a:r>
              <a:rPr lang="en-US" dirty="0" smtClean="0"/>
              <a:t>Plantation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614"/>
            <a:ext cx="4022725" cy="2671809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32" y="2020888"/>
            <a:ext cx="2660211" cy="40052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Men’s and Women’s Showers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614"/>
            <a:ext cx="4022725" cy="2671809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Used to catch flies:  sugar water mixed with vinegar.  A napkin would be placed over the dish while eating.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Dinner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614"/>
            <a:ext cx="4022725" cy="2671809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32" y="2020888"/>
            <a:ext cx="2660211" cy="40052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Kitchen - Refrigeration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57" y="2020888"/>
            <a:ext cx="2660211" cy="4005262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63440" y="1752600"/>
            <a:ext cx="4023360" cy="4273296"/>
          </a:xfrm>
        </p:spPr>
        <p:txBody>
          <a:bodyPr>
            <a:noAutofit/>
          </a:bodyPr>
          <a:lstStyle/>
          <a:p>
            <a:r>
              <a:rPr lang="en-US" sz="2800" dirty="0" smtClean="0"/>
              <a:t>Kitchen was a separate building many yards away from the main house.  (To prevent fire damage to main house)  Slaves would have to carry the food from the kitchen to the main house.</a:t>
            </a:r>
          </a:p>
          <a:p>
            <a:r>
              <a:rPr lang="en-US" sz="2800" dirty="0" smtClean="0"/>
              <a:t>They were made to whistle so they couldn’t eat the food.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Whistling while walking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1" y="1752600"/>
            <a:ext cx="4023360" cy="4273296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Women would use bee’s wax to fill in wrinkles on face – the needed to shield their faces from the heat or it would melt off.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Fainting couch – corsets were so tights that the blood would rush to their heads went hey took them off and they would faint.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32" y="2020888"/>
            <a:ext cx="2660211" cy="40052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Beauty can be painful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57" y="2020888"/>
            <a:ext cx="2660211" cy="40052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rooms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63440" y="1828800"/>
            <a:ext cx="4023360" cy="4197096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Nets meant to keep bugs off you while you slept.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Hot coals would be placed under the mattress to warm them on cold nights.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Ceilings would be painted blue to confuse wasps that would fly into the windows.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60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614"/>
            <a:ext cx="4022725" cy="2671809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This was a French household, so the faces of the English King and Queen were designed into the bottom of the chamber pots.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These were emptied by the house slaves.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Chamber pot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50</TotalTime>
  <Words>421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BlackTie</vt:lpstr>
      <vt:lpstr>Southern Plantation Tour</vt:lpstr>
      <vt:lpstr>San Francisco Plantation</vt:lpstr>
      <vt:lpstr>Men’s and Women’s Showers</vt:lpstr>
      <vt:lpstr>Dinner table</vt:lpstr>
      <vt:lpstr>Kitchen - Refrigeration</vt:lpstr>
      <vt:lpstr>Whistling while walking food</vt:lpstr>
      <vt:lpstr>Beauty can be painful</vt:lpstr>
      <vt:lpstr>Children’s rooms</vt:lpstr>
      <vt:lpstr>Chamber pot</vt:lpstr>
      <vt:lpstr>Moss used as stuffing</vt:lpstr>
      <vt:lpstr>Moss used as stuffing</vt:lpstr>
      <vt:lpstr>Houmas House</vt:lpstr>
      <vt:lpstr>Cross Ventilation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Plantation Tour</dc:title>
  <dc:creator>Leah Heldt</dc:creator>
  <cp:lastModifiedBy>Leah Heldt</cp:lastModifiedBy>
  <cp:revision>5</cp:revision>
  <dcterms:created xsi:type="dcterms:W3CDTF">2011-08-09T04:27:36Z</dcterms:created>
  <dcterms:modified xsi:type="dcterms:W3CDTF">2011-08-09T05:18:19Z</dcterms:modified>
</cp:coreProperties>
</file>